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3.xml" ContentType="application/vnd.openxmlformats-officedocument.drawingml.chartshapes+xml"/>
  <Override PartName="/ppt/charts/chart7.xml" ContentType="application/vnd.openxmlformats-officedocument.drawingml.chart+xml"/>
  <Override PartName="/ppt/drawings/drawing4.xml" ContentType="application/vnd.openxmlformats-officedocument.drawingml.chartshapes+xml"/>
  <Override PartName="/ppt/charts/chart8.xml" ContentType="application/vnd.openxmlformats-officedocument.drawingml.chart+xml"/>
  <Override PartName="/ppt/drawings/drawing5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0"/>
  </p:notesMasterIdLst>
  <p:sldIdLst>
    <p:sldId id="331" r:id="rId2"/>
    <p:sldId id="334" r:id="rId3"/>
    <p:sldId id="312" r:id="rId4"/>
    <p:sldId id="338" r:id="rId5"/>
    <p:sldId id="286" r:id="rId6"/>
    <p:sldId id="292" r:id="rId7"/>
    <p:sldId id="303" r:id="rId8"/>
    <p:sldId id="339" r:id="rId9"/>
    <p:sldId id="333" r:id="rId10"/>
    <p:sldId id="335" r:id="rId11"/>
    <p:sldId id="336" r:id="rId12"/>
    <p:sldId id="345" r:id="rId13"/>
    <p:sldId id="265" r:id="rId14"/>
    <p:sldId id="302" r:id="rId15"/>
    <p:sldId id="326" r:id="rId16"/>
    <p:sldId id="262" r:id="rId17"/>
    <p:sldId id="318" r:id="rId18"/>
    <p:sldId id="327" r:id="rId19"/>
    <p:sldId id="320" r:id="rId20"/>
    <p:sldId id="322" r:id="rId21"/>
    <p:sldId id="328" r:id="rId22"/>
    <p:sldId id="323" r:id="rId23"/>
    <p:sldId id="324" r:id="rId24"/>
    <p:sldId id="325" r:id="rId25"/>
    <p:sldId id="330" r:id="rId26"/>
    <p:sldId id="329" r:id="rId27"/>
    <p:sldId id="293" r:id="rId28"/>
    <p:sldId id="291" r:id="rId29"/>
    <p:sldId id="344" r:id="rId30"/>
    <p:sldId id="340" r:id="rId31"/>
    <p:sldId id="341" r:id="rId32"/>
    <p:sldId id="342" r:id="rId33"/>
    <p:sldId id="343" r:id="rId34"/>
    <p:sldId id="321" r:id="rId35"/>
    <p:sldId id="310" r:id="rId36"/>
    <p:sldId id="313" r:id="rId37"/>
    <p:sldId id="311" r:id="rId38"/>
    <p:sldId id="337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15" autoAdjust="0"/>
    <p:restoredTop sz="93704" autoAdjust="0"/>
  </p:normalViewPr>
  <p:slideViewPr>
    <p:cSldViewPr>
      <p:cViewPr varScale="1">
        <p:scale>
          <a:sx n="114" d="100"/>
          <a:sy n="114" d="100"/>
        </p:scale>
        <p:origin x="153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72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3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INP2300VACAD01.nps.doi.net\nrpc\ARD\Works%20in%20Progress\Brewer,%20Pat\haze\2017\AnnualMeans_Impairment_ClassI_WA_052417_BS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brewer\Desktop\Documents\AWMA\2016%20Visibility%20conference\CO_MEVE1_v2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brewer\Desktop\Documents\AWMA\2016%20Visibility%20conference\CO_MEVE1_v2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brewer\Desktop\Documents\AWMA\2016%20Visibility%20conference\CO_MEVE1_v2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pbrewer\Desktop\Documents\AWMA\2016%20Visibility%20conference\Most%20impaired%20days\AnnualMeans_Impairment_ClassI_WA_MOR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brewer\Desktop\Documents\haze\WA\2017\AnnualMeans_Impairment_ClassI_WA_052417_BS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pbrewer\Desktop\Documents\haze\WA\2017\AnnualMeans_Impairment_ClassI_WA_052417_B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INP2300VACAD01.nps.doi.net\nrpc\ARD\Works%20in%20Progress\Brewer,%20Pat\haze\2017\WesternStates_G90_Impairment_AnnualMeans_charts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pbrewer\Downloads\WesterStates_G90_Impairment_AnnualMeans%20(2)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INP2300VACAD01.nps.doi.net\nrpc\ARD\Works%20in%20Progress\Brewer,%20Pat\haze\2017\WesternStates_G90_Impairment_AnnualMeans_charts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\\INP2300VACAD01.nps.doi.net\nrpc\ARD\Works%20in%20Progress\Brewer,%20Pat\haze\2017\WesternStates_G90_Impairment_AnnualMeans_chart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brewer\Desktop\Documents\AWMA\2016%20Visibility%20conference\CO_MEVE1_v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 dirty="0"/>
              <a:t>Mount Rainier NP: 20% most impaired days</a:t>
            </a:r>
          </a:p>
        </c:rich>
      </c:tx>
      <c:layout>
        <c:manualLayout>
          <c:xMode val="edge"/>
          <c:yMode val="edge"/>
          <c:x val="0.20136654113887942"/>
          <c:y val="4.5259938485441714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0196506937012556"/>
          <c:y val="0.11647453692631222"/>
          <c:w val="0.66371288371562254"/>
          <c:h val="0.72139506765506445"/>
        </c:manualLayout>
      </c:layout>
      <c:barChart>
        <c:barDir val="col"/>
        <c:grouping val="stacked"/>
        <c:varyColors val="0"/>
        <c:ser>
          <c:idx val="6"/>
          <c:order val="0"/>
          <c:tx>
            <c:strRef>
              <c:f>MORA!$V$2</c:f>
              <c:strCache>
                <c:ptCount val="1"/>
                <c:pt idx="0">
                  <c:v>"Natural"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cat>
            <c:numRef>
              <c:f>MORA!$B$3:$B$28</c:f>
              <c:numCache>
                <c:formatCode>General</c:formatCode>
                <c:ptCount val="26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</c:numCache>
            </c:numRef>
          </c:cat>
          <c:val>
            <c:numRef>
              <c:f>MORA!$V$3:$V$28</c:f>
              <c:numCache>
                <c:formatCode>General</c:formatCode>
                <c:ptCount val="26"/>
                <c:pt idx="0">
                  <c:v>13.46180378</c:v>
                </c:pt>
                <c:pt idx="2">
                  <c:v>14.6974202222</c:v>
                </c:pt>
                <c:pt idx="3">
                  <c:v>10.989626751800001</c:v>
                </c:pt>
                <c:pt idx="4">
                  <c:v>11.463940447699999</c:v>
                </c:pt>
                <c:pt idx="5">
                  <c:v>14.378572846800004</c:v>
                </c:pt>
                <c:pt idx="6">
                  <c:v>11.021188885699999</c:v>
                </c:pt>
                <c:pt idx="7">
                  <c:v>9.7623818641</c:v>
                </c:pt>
                <c:pt idx="8">
                  <c:v>11.607130389</c:v>
                </c:pt>
                <c:pt idx="9">
                  <c:v>11.131805769999998</c:v>
                </c:pt>
                <c:pt idx="10">
                  <c:v>11.098775243599999</c:v>
                </c:pt>
                <c:pt idx="11">
                  <c:v>10.885296755800004</c:v>
                </c:pt>
                <c:pt idx="12">
                  <c:v>9.6940087791000007</c:v>
                </c:pt>
                <c:pt idx="13">
                  <c:v>10.1107835451</c:v>
                </c:pt>
                <c:pt idx="14">
                  <c:v>12.951418510800002</c:v>
                </c:pt>
                <c:pt idx="15">
                  <c:v>9.6974821809999998</c:v>
                </c:pt>
                <c:pt idx="16">
                  <c:v>9.9437532198000014</c:v>
                </c:pt>
                <c:pt idx="17">
                  <c:v>11.792021718600001</c:v>
                </c:pt>
                <c:pt idx="18">
                  <c:v>9.8533506458000026</c:v>
                </c:pt>
                <c:pt idx="19">
                  <c:v>11.065859905700002</c:v>
                </c:pt>
                <c:pt idx="20">
                  <c:v>10.395476364200004</c:v>
                </c:pt>
                <c:pt idx="21">
                  <c:v>9.9357450718000013</c:v>
                </c:pt>
                <c:pt idx="22">
                  <c:v>13.2254552817</c:v>
                </c:pt>
                <c:pt idx="23">
                  <c:v>11.440842537500002</c:v>
                </c:pt>
                <c:pt idx="24">
                  <c:v>10.949084836900004</c:v>
                </c:pt>
                <c:pt idx="25">
                  <c:v>9.4808596198000021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14-4F95-A3BA-193E8D935A3A}"/>
            </c:ext>
          </c:extLst>
        </c:ser>
        <c:ser>
          <c:idx val="8"/>
          <c:order val="1"/>
          <c:tx>
            <c:strRef>
              <c:f>MORA!$X$1</c:f>
              <c:strCache>
                <c:ptCount val="1"/>
                <c:pt idx="0">
                  <c:v>Anthro_Amm.Sulfate</c:v>
                </c:pt>
              </c:strCache>
            </c:strRef>
          </c:tx>
          <c:spPr>
            <a:solidFill>
              <a:srgbClr val="F6F10F"/>
            </a:solidFill>
          </c:spPr>
          <c:invertIfNegative val="0"/>
          <c:cat>
            <c:numRef>
              <c:f>MORA!$B$3:$B$28</c:f>
              <c:numCache>
                <c:formatCode>General</c:formatCode>
                <c:ptCount val="26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</c:numCache>
            </c:numRef>
          </c:cat>
          <c:val>
            <c:numRef>
              <c:f>MORA!$X$3:$X$28</c:f>
              <c:numCache>
                <c:formatCode>General</c:formatCode>
                <c:ptCount val="26"/>
                <c:pt idx="0">
                  <c:v>27.420434231999998</c:v>
                </c:pt>
                <c:pt idx="2">
                  <c:v>35.967754304000003</c:v>
                </c:pt>
                <c:pt idx="3">
                  <c:v>29.742830398999995</c:v>
                </c:pt>
                <c:pt idx="4">
                  <c:v>34.488277753999995</c:v>
                </c:pt>
                <c:pt idx="5">
                  <c:v>31.797568456000004</c:v>
                </c:pt>
                <c:pt idx="6">
                  <c:v>22.268104790999995</c:v>
                </c:pt>
                <c:pt idx="7">
                  <c:v>20.719335225999995</c:v>
                </c:pt>
                <c:pt idx="8">
                  <c:v>23.340001408999999</c:v>
                </c:pt>
                <c:pt idx="9">
                  <c:v>30.487225103</c:v>
                </c:pt>
                <c:pt idx="10">
                  <c:v>26.735375335000001</c:v>
                </c:pt>
                <c:pt idx="11">
                  <c:v>23.575098869000001</c:v>
                </c:pt>
                <c:pt idx="12">
                  <c:v>26.899633528999995</c:v>
                </c:pt>
                <c:pt idx="13">
                  <c:v>16.901132509999997</c:v>
                </c:pt>
                <c:pt idx="14">
                  <c:v>18.491122722</c:v>
                </c:pt>
                <c:pt idx="15">
                  <c:v>13.772925078</c:v>
                </c:pt>
                <c:pt idx="16">
                  <c:v>16.476823548999995</c:v>
                </c:pt>
                <c:pt idx="17">
                  <c:v>12.751772153999999</c:v>
                </c:pt>
                <c:pt idx="18">
                  <c:v>14.21723325</c:v>
                </c:pt>
                <c:pt idx="19">
                  <c:v>17.488417496999997</c:v>
                </c:pt>
                <c:pt idx="20">
                  <c:v>12.186796584000001</c:v>
                </c:pt>
                <c:pt idx="21">
                  <c:v>14.151371234999999</c:v>
                </c:pt>
                <c:pt idx="22">
                  <c:v>11.916494232000003</c:v>
                </c:pt>
                <c:pt idx="23">
                  <c:v>12.531297868999999</c:v>
                </c:pt>
                <c:pt idx="24">
                  <c:v>10.283245914</c:v>
                </c:pt>
                <c:pt idx="25">
                  <c:v>8.2367771532999985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14-4F95-A3BA-193E8D935A3A}"/>
            </c:ext>
          </c:extLst>
        </c:ser>
        <c:ser>
          <c:idx val="9"/>
          <c:order val="2"/>
          <c:tx>
            <c:strRef>
              <c:f>MORA!$Y$1</c:f>
              <c:strCache>
                <c:ptCount val="1"/>
                <c:pt idx="0">
                  <c:v>Anthro_Amm.Nitrate</c:v>
                </c:pt>
              </c:strCache>
            </c:strRef>
          </c:tx>
          <c:spPr>
            <a:solidFill>
              <a:srgbClr val="CC0000"/>
            </a:solidFill>
          </c:spPr>
          <c:invertIfNegative val="0"/>
          <c:cat>
            <c:numRef>
              <c:f>MORA!$B$3:$B$28</c:f>
              <c:numCache>
                <c:formatCode>General</c:formatCode>
                <c:ptCount val="26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</c:numCache>
            </c:numRef>
          </c:cat>
          <c:val>
            <c:numRef>
              <c:f>MORA!$Y$3:$Y$28</c:f>
              <c:numCache>
                <c:formatCode>General</c:formatCode>
                <c:ptCount val="26"/>
                <c:pt idx="0">
                  <c:v>2.2287695904000002</c:v>
                </c:pt>
                <c:pt idx="2">
                  <c:v>2.3708593833999991</c:v>
                </c:pt>
                <c:pt idx="3">
                  <c:v>2.1316143802999998</c:v>
                </c:pt>
                <c:pt idx="4">
                  <c:v>2.8858879534999997</c:v>
                </c:pt>
                <c:pt idx="5">
                  <c:v>2.8182454446999992</c:v>
                </c:pt>
                <c:pt idx="6">
                  <c:v>1.9322449449999999</c:v>
                </c:pt>
                <c:pt idx="7">
                  <c:v>1.7999941006</c:v>
                </c:pt>
                <c:pt idx="8">
                  <c:v>1.6029524012000003</c:v>
                </c:pt>
                <c:pt idx="9">
                  <c:v>1.8421397569</c:v>
                </c:pt>
                <c:pt idx="10">
                  <c:v>0.6816292272000003</c:v>
                </c:pt>
                <c:pt idx="11">
                  <c:v>3.0698116120000001</c:v>
                </c:pt>
                <c:pt idx="12">
                  <c:v>1.8802088262000003</c:v>
                </c:pt>
                <c:pt idx="13">
                  <c:v>2.8127218773</c:v>
                </c:pt>
                <c:pt idx="14">
                  <c:v>3.0591713915000001</c:v>
                </c:pt>
                <c:pt idx="15">
                  <c:v>0.62918628759999995</c:v>
                </c:pt>
                <c:pt idx="16">
                  <c:v>1.3890247885999998</c:v>
                </c:pt>
                <c:pt idx="17">
                  <c:v>1.1106876918999999</c:v>
                </c:pt>
                <c:pt idx="18">
                  <c:v>0.75650616999999987</c:v>
                </c:pt>
                <c:pt idx="19">
                  <c:v>0.75406382360000013</c:v>
                </c:pt>
                <c:pt idx="20">
                  <c:v>0.36176059040000008</c:v>
                </c:pt>
                <c:pt idx="21">
                  <c:v>0.47693271050000002</c:v>
                </c:pt>
                <c:pt idx="22">
                  <c:v>0.35329568930000005</c:v>
                </c:pt>
                <c:pt idx="23">
                  <c:v>0.57441450559999996</c:v>
                </c:pt>
                <c:pt idx="24">
                  <c:v>0.16011614500000002</c:v>
                </c:pt>
                <c:pt idx="25">
                  <c:v>0.45852379390000003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14-4F95-A3BA-193E8D935A3A}"/>
            </c:ext>
          </c:extLst>
        </c:ser>
        <c:ser>
          <c:idx val="10"/>
          <c:order val="3"/>
          <c:tx>
            <c:strRef>
              <c:f>MORA!$Z$1</c:f>
              <c:strCache>
                <c:ptCount val="1"/>
                <c:pt idx="0">
                  <c:v>Anthro_Organic Carbon</c:v>
                </c:pt>
              </c:strCache>
            </c:strRef>
          </c:tx>
          <c:spPr>
            <a:solidFill>
              <a:srgbClr val="17912E"/>
            </a:solidFill>
          </c:spPr>
          <c:invertIfNegative val="0"/>
          <c:cat>
            <c:numRef>
              <c:f>MORA!$B$3:$B$28</c:f>
              <c:numCache>
                <c:formatCode>General</c:formatCode>
                <c:ptCount val="26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</c:numCache>
            </c:numRef>
          </c:cat>
          <c:val>
            <c:numRef>
              <c:f>MORA!$Z$3:$Z$28</c:f>
              <c:numCache>
                <c:formatCode>General</c:formatCode>
                <c:ptCount val="26"/>
                <c:pt idx="0">
                  <c:v>5.6229155496999974</c:v>
                </c:pt>
                <c:pt idx="2">
                  <c:v>6.0960093507000002</c:v>
                </c:pt>
                <c:pt idx="3">
                  <c:v>5.6166698006000004</c:v>
                </c:pt>
                <c:pt idx="4">
                  <c:v>5.9508148832999987</c:v>
                </c:pt>
                <c:pt idx="5">
                  <c:v>6.2908280300000001</c:v>
                </c:pt>
                <c:pt idx="6">
                  <c:v>4.8264876486999979</c:v>
                </c:pt>
                <c:pt idx="7">
                  <c:v>5.3579726857000001</c:v>
                </c:pt>
                <c:pt idx="8">
                  <c:v>6.0856904342000009</c:v>
                </c:pt>
                <c:pt idx="9">
                  <c:v>6.0253708630999991</c:v>
                </c:pt>
                <c:pt idx="10">
                  <c:v>5.7300605656999997</c:v>
                </c:pt>
                <c:pt idx="11">
                  <c:v>4.956709172500001</c:v>
                </c:pt>
                <c:pt idx="12">
                  <c:v>3.2965070749000001</c:v>
                </c:pt>
                <c:pt idx="13">
                  <c:v>4.5952824184000001</c:v>
                </c:pt>
                <c:pt idx="14">
                  <c:v>6.0873294728999996</c:v>
                </c:pt>
                <c:pt idx="15">
                  <c:v>4.9342438151000012</c:v>
                </c:pt>
                <c:pt idx="16">
                  <c:v>3.8320757673999997</c:v>
                </c:pt>
                <c:pt idx="17">
                  <c:v>4.1938894218999989</c:v>
                </c:pt>
                <c:pt idx="18">
                  <c:v>3.1446373370000003</c:v>
                </c:pt>
                <c:pt idx="19">
                  <c:v>4.1210676832999997</c:v>
                </c:pt>
                <c:pt idx="20">
                  <c:v>2.0998256557999997</c:v>
                </c:pt>
                <c:pt idx="21">
                  <c:v>3.4460558549999996</c:v>
                </c:pt>
                <c:pt idx="22">
                  <c:v>4.3714803189999989</c:v>
                </c:pt>
                <c:pt idx="23">
                  <c:v>4.2301621043000006</c:v>
                </c:pt>
                <c:pt idx="24">
                  <c:v>3.8145761954999995</c:v>
                </c:pt>
                <c:pt idx="25">
                  <c:v>4.7638396026000001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614-4F95-A3BA-193E8D935A3A}"/>
            </c:ext>
          </c:extLst>
        </c:ser>
        <c:ser>
          <c:idx val="11"/>
          <c:order val="4"/>
          <c:tx>
            <c:strRef>
              <c:f>MORA!$AA$1</c:f>
              <c:strCache>
                <c:ptCount val="1"/>
                <c:pt idx="0">
                  <c:v>Anthro_Elem.Carbon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numRef>
              <c:f>MORA!$B$3:$B$28</c:f>
              <c:numCache>
                <c:formatCode>General</c:formatCode>
                <c:ptCount val="26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</c:numCache>
            </c:numRef>
          </c:cat>
          <c:val>
            <c:numRef>
              <c:f>MORA!$AA$3:$AA$28</c:f>
              <c:numCache>
                <c:formatCode>General</c:formatCode>
                <c:ptCount val="26"/>
                <c:pt idx="0">
                  <c:v>3.6541249216000002</c:v>
                </c:pt>
                <c:pt idx="2">
                  <c:v>2.5352195768999999</c:v>
                </c:pt>
                <c:pt idx="3">
                  <c:v>2.4392932552</c:v>
                </c:pt>
                <c:pt idx="4">
                  <c:v>2.4067699013999997</c:v>
                </c:pt>
                <c:pt idx="5">
                  <c:v>2.8925363087</c:v>
                </c:pt>
                <c:pt idx="6">
                  <c:v>3.1027406943999996</c:v>
                </c:pt>
                <c:pt idx="7">
                  <c:v>2.6378429220999995</c:v>
                </c:pt>
                <c:pt idx="8">
                  <c:v>2.4901247658000005</c:v>
                </c:pt>
                <c:pt idx="9">
                  <c:v>3.0437548452000005</c:v>
                </c:pt>
                <c:pt idx="10">
                  <c:v>2.4066566100999993</c:v>
                </c:pt>
                <c:pt idx="11">
                  <c:v>3.4852601538999997</c:v>
                </c:pt>
                <c:pt idx="12">
                  <c:v>2.6155101538999999</c:v>
                </c:pt>
                <c:pt idx="13">
                  <c:v>2.8079590366999998</c:v>
                </c:pt>
                <c:pt idx="14">
                  <c:v>2.62850662</c:v>
                </c:pt>
                <c:pt idx="15">
                  <c:v>3.3328317716</c:v>
                </c:pt>
                <c:pt idx="16">
                  <c:v>2.9025377980000004</c:v>
                </c:pt>
                <c:pt idx="17">
                  <c:v>2.8326958743999993</c:v>
                </c:pt>
                <c:pt idx="18">
                  <c:v>2.3238627484000003</c:v>
                </c:pt>
                <c:pt idx="19">
                  <c:v>2.1760698819999997</c:v>
                </c:pt>
                <c:pt idx="20">
                  <c:v>1.7676497765999999</c:v>
                </c:pt>
                <c:pt idx="21">
                  <c:v>1.9366686275999998</c:v>
                </c:pt>
                <c:pt idx="22">
                  <c:v>2.0590313131999998</c:v>
                </c:pt>
                <c:pt idx="23">
                  <c:v>2.2931113870000006</c:v>
                </c:pt>
                <c:pt idx="24">
                  <c:v>1.9158918680999995</c:v>
                </c:pt>
                <c:pt idx="25">
                  <c:v>1.7793093285999999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614-4F95-A3BA-193E8D935A3A}"/>
            </c:ext>
          </c:extLst>
        </c:ser>
        <c:ser>
          <c:idx val="12"/>
          <c:order val="5"/>
          <c:tx>
            <c:strRef>
              <c:f>MORA!$AB$1</c:f>
              <c:strCache>
                <c:ptCount val="1"/>
                <c:pt idx="0">
                  <c:v>Anthro_Fine Soil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invertIfNegative val="0"/>
          <c:cat>
            <c:numRef>
              <c:f>MORA!$B$3:$B$28</c:f>
              <c:numCache>
                <c:formatCode>General</c:formatCode>
                <c:ptCount val="26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</c:numCache>
            </c:numRef>
          </c:cat>
          <c:val>
            <c:numRef>
              <c:f>MORA!$AB$3:$AB$28</c:f>
              <c:numCache>
                <c:formatCode>General</c:formatCode>
                <c:ptCount val="26"/>
                <c:pt idx="0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614-4F95-A3BA-193E8D935A3A}"/>
            </c:ext>
          </c:extLst>
        </c:ser>
        <c:ser>
          <c:idx val="13"/>
          <c:order val="6"/>
          <c:tx>
            <c:strRef>
              <c:f>MORA!$AC$1</c:f>
              <c:strCache>
                <c:ptCount val="1"/>
                <c:pt idx="0">
                  <c:v>Anthro_Coarse Mass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numRef>
              <c:f>MORA!$B$3:$B$28</c:f>
              <c:numCache>
                <c:formatCode>General</c:formatCode>
                <c:ptCount val="26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</c:numCache>
            </c:numRef>
          </c:cat>
          <c:val>
            <c:numRef>
              <c:f>MORA!$AC$3:$AC$28</c:f>
              <c:numCache>
                <c:formatCode>General</c:formatCode>
                <c:ptCount val="26"/>
                <c:pt idx="0">
                  <c:v>0.31067947130000012</c:v>
                </c:pt>
                <c:pt idx="2">
                  <c:v>0.37307747750000003</c:v>
                </c:pt>
                <c:pt idx="3">
                  <c:v>0.41533901270000001</c:v>
                </c:pt>
                <c:pt idx="4">
                  <c:v>0.33768962330000013</c:v>
                </c:pt>
                <c:pt idx="5">
                  <c:v>0.31144241270000006</c:v>
                </c:pt>
                <c:pt idx="6">
                  <c:v>0.15524795960000004</c:v>
                </c:pt>
                <c:pt idx="7">
                  <c:v>5.780707270000001E-2</c:v>
                </c:pt>
                <c:pt idx="8">
                  <c:v>6.7765566900000018E-2</c:v>
                </c:pt>
                <c:pt idx="9">
                  <c:v>0.19529547020000004</c:v>
                </c:pt>
                <c:pt idx="10">
                  <c:v>3.823287270000001E-2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614-4F95-A3BA-193E8D935A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overlap val="100"/>
        <c:axId val="151188992"/>
        <c:axId val="151190528"/>
      </c:barChart>
      <c:catAx>
        <c:axId val="151188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151190528"/>
        <c:crosses val="autoZero"/>
        <c:auto val="1"/>
        <c:lblAlgn val="ctr"/>
        <c:lblOffset val="100"/>
        <c:noMultiLvlLbl val="0"/>
      </c:catAx>
      <c:valAx>
        <c:axId val="15119052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dirty="0"/>
                  <a:t>Light Extinction,</a:t>
                </a:r>
                <a:r>
                  <a:rPr lang="en-US" sz="1600" baseline="0" dirty="0"/>
                  <a:t> 1/Mm</a:t>
                </a:r>
                <a:endParaRPr lang="en-US" sz="1600" dirty="0"/>
              </a:p>
            </c:rich>
          </c:tx>
          <c:layout>
            <c:manualLayout>
              <c:xMode val="edge"/>
              <c:yMode val="edge"/>
              <c:x val="1.9011208489024909E-2"/>
              <c:y val="0.3091372649215307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5118899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Modeled Total AmmNO3 Extinction and Anthropogenic US Extinction (MEVE1)</a:t>
            </a:r>
          </a:p>
        </c:rich>
      </c:tx>
      <c:layout>
        <c:manualLayout>
          <c:xMode val="edge"/>
          <c:yMode val="edge"/>
          <c:x val="5.9035567768105292E-2"/>
          <c:y val="1.246095800524934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1148030982930694E-2"/>
          <c:y val="0.13924795858850991"/>
          <c:w val="0.75099319329952074"/>
          <c:h val="0.735512904636918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US_Anthro_Ext!$AD$1</c:f>
              <c:strCache>
                <c:ptCount val="1"/>
                <c:pt idx="0">
                  <c:v>WJ_EAmmNO3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numRef>
              <c:f>US_Anthro_Ext!$D$2:$D$365</c:f>
              <c:numCache>
                <c:formatCode>m/d/yyyy</c:formatCode>
                <c:ptCount val="364"/>
                <c:pt idx="0">
                  <c:v>40544</c:v>
                </c:pt>
                <c:pt idx="1">
                  <c:v>40545</c:v>
                </c:pt>
                <c:pt idx="2">
                  <c:v>40546</c:v>
                </c:pt>
                <c:pt idx="3">
                  <c:v>40547</c:v>
                </c:pt>
                <c:pt idx="4">
                  <c:v>40548</c:v>
                </c:pt>
                <c:pt idx="5">
                  <c:v>40549</c:v>
                </c:pt>
                <c:pt idx="6">
                  <c:v>40550</c:v>
                </c:pt>
                <c:pt idx="7">
                  <c:v>40551</c:v>
                </c:pt>
                <c:pt idx="8">
                  <c:v>40552</c:v>
                </c:pt>
                <c:pt idx="9">
                  <c:v>40553</c:v>
                </c:pt>
                <c:pt idx="10">
                  <c:v>40554</c:v>
                </c:pt>
                <c:pt idx="11">
                  <c:v>40555</c:v>
                </c:pt>
                <c:pt idx="12">
                  <c:v>40556</c:v>
                </c:pt>
                <c:pt idx="13">
                  <c:v>40557</c:v>
                </c:pt>
                <c:pt idx="14">
                  <c:v>40558</c:v>
                </c:pt>
                <c:pt idx="15">
                  <c:v>40559</c:v>
                </c:pt>
                <c:pt idx="16">
                  <c:v>40560</c:v>
                </c:pt>
                <c:pt idx="17">
                  <c:v>40561</c:v>
                </c:pt>
                <c:pt idx="18">
                  <c:v>40562</c:v>
                </c:pt>
                <c:pt idx="19">
                  <c:v>40563</c:v>
                </c:pt>
                <c:pt idx="20">
                  <c:v>40564</c:v>
                </c:pt>
                <c:pt idx="21">
                  <c:v>40565</c:v>
                </c:pt>
                <c:pt idx="22">
                  <c:v>40566</c:v>
                </c:pt>
                <c:pt idx="23">
                  <c:v>40567</c:v>
                </c:pt>
                <c:pt idx="24">
                  <c:v>40568</c:v>
                </c:pt>
                <c:pt idx="25">
                  <c:v>40569</c:v>
                </c:pt>
                <c:pt idx="26">
                  <c:v>40570</c:v>
                </c:pt>
                <c:pt idx="27">
                  <c:v>40571</c:v>
                </c:pt>
                <c:pt idx="28">
                  <c:v>40572</c:v>
                </c:pt>
                <c:pt idx="29">
                  <c:v>40573</c:v>
                </c:pt>
                <c:pt idx="30">
                  <c:v>40574</c:v>
                </c:pt>
                <c:pt idx="31">
                  <c:v>40575</c:v>
                </c:pt>
                <c:pt idx="32">
                  <c:v>40576</c:v>
                </c:pt>
                <c:pt idx="33">
                  <c:v>40577</c:v>
                </c:pt>
                <c:pt idx="34">
                  <c:v>40578</c:v>
                </c:pt>
                <c:pt idx="35">
                  <c:v>40579</c:v>
                </c:pt>
                <c:pt idx="36">
                  <c:v>40580</c:v>
                </c:pt>
                <c:pt idx="37">
                  <c:v>40581</c:v>
                </c:pt>
                <c:pt idx="38">
                  <c:v>40582</c:v>
                </c:pt>
                <c:pt idx="39">
                  <c:v>40583</c:v>
                </c:pt>
                <c:pt idx="40">
                  <c:v>40584</c:v>
                </c:pt>
                <c:pt idx="41">
                  <c:v>40585</c:v>
                </c:pt>
                <c:pt idx="42">
                  <c:v>40586</c:v>
                </c:pt>
                <c:pt idx="43">
                  <c:v>40587</c:v>
                </c:pt>
                <c:pt idx="44">
                  <c:v>40588</c:v>
                </c:pt>
                <c:pt idx="45">
                  <c:v>40589</c:v>
                </c:pt>
                <c:pt idx="46">
                  <c:v>40590</c:v>
                </c:pt>
                <c:pt idx="47">
                  <c:v>40591</c:v>
                </c:pt>
                <c:pt idx="48">
                  <c:v>40592</c:v>
                </c:pt>
                <c:pt idx="49">
                  <c:v>40593</c:v>
                </c:pt>
                <c:pt idx="50">
                  <c:v>40594</c:v>
                </c:pt>
                <c:pt idx="51">
                  <c:v>40595</c:v>
                </c:pt>
                <c:pt idx="52">
                  <c:v>40596</c:v>
                </c:pt>
                <c:pt idx="53">
                  <c:v>40597</c:v>
                </c:pt>
                <c:pt idx="54">
                  <c:v>40598</c:v>
                </c:pt>
                <c:pt idx="55">
                  <c:v>40599</c:v>
                </c:pt>
                <c:pt idx="56">
                  <c:v>40600</c:v>
                </c:pt>
                <c:pt idx="57">
                  <c:v>40601</c:v>
                </c:pt>
                <c:pt idx="58">
                  <c:v>40602</c:v>
                </c:pt>
                <c:pt idx="59">
                  <c:v>40603</c:v>
                </c:pt>
                <c:pt idx="60">
                  <c:v>40604</c:v>
                </c:pt>
                <c:pt idx="61">
                  <c:v>40605</c:v>
                </c:pt>
                <c:pt idx="62">
                  <c:v>40606</c:v>
                </c:pt>
                <c:pt idx="63">
                  <c:v>40607</c:v>
                </c:pt>
                <c:pt idx="64">
                  <c:v>40608</c:v>
                </c:pt>
                <c:pt idx="65">
                  <c:v>40609</c:v>
                </c:pt>
                <c:pt idx="66">
                  <c:v>40610</c:v>
                </c:pt>
                <c:pt idx="67">
                  <c:v>40611</c:v>
                </c:pt>
                <c:pt idx="68">
                  <c:v>40612</c:v>
                </c:pt>
                <c:pt idx="69">
                  <c:v>40613</c:v>
                </c:pt>
                <c:pt idx="70">
                  <c:v>40614</c:v>
                </c:pt>
                <c:pt idx="71">
                  <c:v>40615</c:v>
                </c:pt>
                <c:pt idx="72">
                  <c:v>40616</c:v>
                </c:pt>
                <c:pt idx="73">
                  <c:v>40617</c:v>
                </c:pt>
                <c:pt idx="74">
                  <c:v>40618</c:v>
                </c:pt>
                <c:pt idx="75">
                  <c:v>40619</c:v>
                </c:pt>
                <c:pt idx="76">
                  <c:v>40620</c:v>
                </c:pt>
                <c:pt idx="77">
                  <c:v>40621</c:v>
                </c:pt>
                <c:pt idx="78">
                  <c:v>40622</c:v>
                </c:pt>
                <c:pt idx="79">
                  <c:v>40623</c:v>
                </c:pt>
                <c:pt idx="80">
                  <c:v>40624</c:v>
                </c:pt>
                <c:pt idx="81">
                  <c:v>40625</c:v>
                </c:pt>
                <c:pt idx="82">
                  <c:v>40626</c:v>
                </c:pt>
                <c:pt idx="83">
                  <c:v>40627</c:v>
                </c:pt>
                <c:pt idx="84">
                  <c:v>40628</c:v>
                </c:pt>
                <c:pt idx="85">
                  <c:v>40629</c:v>
                </c:pt>
                <c:pt idx="86">
                  <c:v>40630</c:v>
                </c:pt>
                <c:pt idx="87">
                  <c:v>40631</c:v>
                </c:pt>
                <c:pt idx="88">
                  <c:v>40632</c:v>
                </c:pt>
                <c:pt idx="89">
                  <c:v>40633</c:v>
                </c:pt>
                <c:pt idx="90">
                  <c:v>40634</c:v>
                </c:pt>
                <c:pt idx="91">
                  <c:v>40635</c:v>
                </c:pt>
                <c:pt idx="92">
                  <c:v>40636</c:v>
                </c:pt>
                <c:pt idx="93">
                  <c:v>40637</c:v>
                </c:pt>
                <c:pt idx="94">
                  <c:v>40638</c:v>
                </c:pt>
                <c:pt idx="95">
                  <c:v>40639</c:v>
                </c:pt>
                <c:pt idx="96">
                  <c:v>40640</c:v>
                </c:pt>
                <c:pt idx="97">
                  <c:v>40641</c:v>
                </c:pt>
                <c:pt idx="98">
                  <c:v>40642</c:v>
                </c:pt>
                <c:pt idx="99">
                  <c:v>40643</c:v>
                </c:pt>
                <c:pt idx="100">
                  <c:v>40644</c:v>
                </c:pt>
                <c:pt idx="101">
                  <c:v>40645</c:v>
                </c:pt>
                <c:pt idx="102">
                  <c:v>40646</c:v>
                </c:pt>
                <c:pt idx="103">
                  <c:v>40647</c:v>
                </c:pt>
                <c:pt idx="104">
                  <c:v>40648</c:v>
                </c:pt>
                <c:pt idx="105">
                  <c:v>40649</c:v>
                </c:pt>
                <c:pt idx="106">
                  <c:v>40650</c:v>
                </c:pt>
                <c:pt idx="107">
                  <c:v>40651</c:v>
                </c:pt>
                <c:pt idx="108">
                  <c:v>40652</c:v>
                </c:pt>
                <c:pt idx="109">
                  <c:v>40653</c:v>
                </c:pt>
                <c:pt idx="110">
                  <c:v>40654</c:v>
                </c:pt>
                <c:pt idx="111">
                  <c:v>40655</c:v>
                </c:pt>
                <c:pt idx="112">
                  <c:v>40656</c:v>
                </c:pt>
                <c:pt idx="113">
                  <c:v>40657</c:v>
                </c:pt>
                <c:pt idx="114">
                  <c:v>40658</c:v>
                </c:pt>
                <c:pt idx="115">
                  <c:v>40659</c:v>
                </c:pt>
                <c:pt idx="116">
                  <c:v>40660</c:v>
                </c:pt>
                <c:pt idx="117">
                  <c:v>40661</c:v>
                </c:pt>
                <c:pt idx="118">
                  <c:v>40662</c:v>
                </c:pt>
                <c:pt idx="119">
                  <c:v>40663</c:v>
                </c:pt>
                <c:pt idx="120">
                  <c:v>40664</c:v>
                </c:pt>
                <c:pt idx="121">
                  <c:v>40665</c:v>
                </c:pt>
                <c:pt idx="122">
                  <c:v>40666</c:v>
                </c:pt>
                <c:pt idx="123">
                  <c:v>40667</c:v>
                </c:pt>
                <c:pt idx="124">
                  <c:v>40668</c:v>
                </c:pt>
                <c:pt idx="125">
                  <c:v>40669</c:v>
                </c:pt>
                <c:pt idx="126">
                  <c:v>40670</c:v>
                </c:pt>
                <c:pt idx="127">
                  <c:v>40671</c:v>
                </c:pt>
                <c:pt idx="128">
                  <c:v>40672</c:v>
                </c:pt>
                <c:pt idx="129">
                  <c:v>40673</c:v>
                </c:pt>
                <c:pt idx="130">
                  <c:v>40674</c:v>
                </c:pt>
                <c:pt idx="131">
                  <c:v>40675</c:v>
                </c:pt>
                <c:pt idx="132">
                  <c:v>40676</c:v>
                </c:pt>
                <c:pt idx="133">
                  <c:v>40677</c:v>
                </c:pt>
                <c:pt idx="134">
                  <c:v>40678</c:v>
                </c:pt>
                <c:pt idx="135">
                  <c:v>40679</c:v>
                </c:pt>
                <c:pt idx="136">
                  <c:v>40680</c:v>
                </c:pt>
                <c:pt idx="137">
                  <c:v>40681</c:v>
                </c:pt>
                <c:pt idx="138">
                  <c:v>40682</c:v>
                </c:pt>
                <c:pt idx="139">
                  <c:v>40683</c:v>
                </c:pt>
                <c:pt idx="140">
                  <c:v>40684</c:v>
                </c:pt>
                <c:pt idx="141">
                  <c:v>40685</c:v>
                </c:pt>
                <c:pt idx="142">
                  <c:v>40686</c:v>
                </c:pt>
                <c:pt idx="143">
                  <c:v>40687</c:v>
                </c:pt>
                <c:pt idx="144">
                  <c:v>40688</c:v>
                </c:pt>
                <c:pt idx="145">
                  <c:v>40689</c:v>
                </c:pt>
                <c:pt idx="146">
                  <c:v>40690</c:v>
                </c:pt>
                <c:pt idx="147">
                  <c:v>40691</c:v>
                </c:pt>
                <c:pt idx="148">
                  <c:v>40692</c:v>
                </c:pt>
                <c:pt idx="149">
                  <c:v>40693</c:v>
                </c:pt>
                <c:pt idx="150">
                  <c:v>40694</c:v>
                </c:pt>
                <c:pt idx="151">
                  <c:v>40695</c:v>
                </c:pt>
                <c:pt idx="152">
                  <c:v>40696</c:v>
                </c:pt>
                <c:pt idx="153">
                  <c:v>40697</c:v>
                </c:pt>
                <c:pt idx="154">
                  <c:v>40698</c:v>
                </c:pt>
                <c:pt idx="155">
                  <c:v>40699</c:v>
                </c:pt>
                <c:pt idx="156">
                  <c:v>40700</c:v>
                </c:pt>
                <c:pt idx="157">
                  <c:v>40701</c:v>
                </c:pt>
                <c:pt idx="158">
                  <c:v>40702</c:v>
                </c:pt>
                <c:pt idx="159">
                  <c:v>40703</c:v>
                </c:pt>
                <c:pt idx="160">
                  <c:v>40704</c:v>
                </c:pt>
                <c:pt idx="161">
                  <c:v>40705</c:v>
                </c:pt>
                <c:pt idx="162">
                  <c:v>40706</c:v>
                </c:pt>
                <c:pt idx="163">
                  <c:v>40707</c:v>
                </c:pt>
                <c:pt idx="164">
                  <c:v>40708</c:v>
                </c:pt>
                <c:pt idx="165">
                  <c:v>40709</c:v>
                </c:pt>
                <c:pt idx="166">
                  <c:v>40710</c:v>
                </c:pt>
                <c:pt idx="167">
                  <c:v>40711</c:v>
                </c:pt>
                <c:pt idx="168">
                  <c:v>40712</c:v>
                </c:pt>
                <c:pt idx="169">
                  <c:v>40713</c:v>
                </c:pt>
                <c:pt idx="170">
                  <c:v>40714</c:v>
                </c:pt>
                <c:pt idx="171">
                  <c:v>40715</c:v>
                </c:pt>
                <c:pt idx="172">
                  <c:v>40716</c:v>
                </c:pt>
                <c:pt idx="173">
                  <c:v>40717</c:v>
                </c:pt>
                <c:pt idx="174">
                  <c:v>40718</c:v>
                </c:pt>
                <c:pt idx="175">
                  <c:v>40719</c:v>
                </c:pt>
                <c:pt idx="176">
                  <c:v>40720</c:v>
                </c:pt>
                <c:pt idx="177">
                  <c:v>40721</c:v>
                </c:pt>
                <c:pt idx="178">
                  <c:v>40722</c:v>
                </c:pt>
                <c:pt idx="179">
                  <c:v>40723</c:v>
                </c:pt>
                <c:pt idx="180">
                  <c:v>40724</c:v>
                </c:pt>
                <c:pt idx="181">
                  <c:v>40725</c:v>
                </c:pt>
                <c:pt idx="182">
                  <c:v>40726</c:v>
                </c:pt>
                <c:pt idx="183">
                  <c:v>40727</c:v>
                </c:pt>
                <c:pt idx="184">
                  <c:v>40728</c:v>
                </c:pt>
                <c:pt idx="185">
                  <c:v>40729</c:v>
                </c:pt>
                <c:pt idx="186">
                  <c:v>40730</c:v>
                </c:pt>
                <c:pt idx="187">
                  <c:v>40731</c:v>
                </c:pt>
                <c:pt idx="188">
                  <c:v>40732</c:v>
                </c:pt>
                <c:pt idx="189">
                  <c:v>40733</c:v>
                </c:pt>
                <c:pt idx="190">
                  <c:v>40734</c:v>
                </c:pt>
                <c:pt idx="191">
                  <c:v>40735</c:v>
                </c:pt>
                <c:pt idx="192">
                  <c:v>40736</c:v>
                </c:pt>
                <c:pt idx="193">
                  <c:v>40737</c:v>
                </c:pt>
                <c:pt idx="194">
                  <c:v>40738</c:v>
                </c:pt>
                <c:pt idx="195">
                  <c:v>40739</c:v>
                </c:pt>
                <c:pt idx="196">
                  <c:v>40740</c:v>
                </c:pt>
                <c:pt idx="197">
                  <c:v>40741</c:v>
                </c:pt>
                <c:pt idx="198">
                  <c:v>40742</c:v>
                </c:pt>
                <c:pt idx="199">
                  <c:v>40743</c:v>
                </c:pt>
                <c:pt idx="200">
                  <c:v>40744</c:v>
                </c:pt>
                <c:pt idx="201">
                  <c:v>40745</c:v>
                </c:pt>
                <c:pt idx="202">
                  <c:v>40746</c:v>
                </c:pt>
                <c:pt idx="203">
                  <c:v>40747</c:v>
                </c:pt>
                <c:pt idx="204">
                  <c:v>40748</c:v>
                </c:pt>
                <c:pt idx="205">
                  <c:v>40749</c:v>
                </c:pt>
                <c:pt idx="206">
                  <c:v>40750</c:v>
                </c:pt>
                <c:pt idx="207">
                  <c:v>40751</c:v>
                </c:pt>
                <c:pt idx="208">
                  <c:v>40752</c:v>
                </c:pt>
                <c:pt idx="209">
                  <c:v>40753</c:v>
                </c:pt>
                <c:pt idx="210">
                  <c:v>40754</c:v>
                </c:pt>
                <c:pt idx="211">
                  <c:v>40755</c:v>
                </c:pt>
                <c:pt idx="212">
                  <c:v>40756</c:v>
                </c:pt>
                <c:pt idx="213">
                  <c:v>40757</c:v>
                </c:pt>
                <c:pt idx="214">
                  <c:v>40758</c:v>
                </c:pt>
                <c:pt idx="215">
                  <c:v>40759</c:v>
                </c:pt>
                <c:pt idx="216">
                  <c:v>40760</c:v>
                </c:pt>
                <c:pt idx="217">
                  <c:v>40761</c:v>
                </c:pt>
                <c:pt idx="218">
                  <c:v>40762</c:v>
                </c:pt>
                <c:pt idx="219">
                  <c:v>40763</c:v>
                </c:pt>
                <c:pt idx="220">
                  <c:v>40764</c:v>
                </c:pt>
                <c:pt idx="221">
                  <c:v>40765</c:v>
                </c:pt>
                <c:pt idx="222">
                  <c:v>40766</c:v>
                </c:pt>
                <c:pt idx="223">
                  <c:v>40767</c:v>
                </c:pt>
                <c:pt idx="224">
                  <c:v>40768</c:v>
                </c:pt>
                <c:pt idx="225">
                  <c:v>40769</c:v>
                </c:pt>
                <c:pt idx="226">
                  <c:v>40770</c:v>
                </c:pt>
                <c:pt idx="227">
                  <c:v>40771</c:v>
                </c:pt>
                <c:pt idx="228">
                  <c:v>40772</c:v>
                </c:pt>
                <c:pt idx="229">
                  <c:v>40773</c:v>
                </c:pt>
                <c:pt idx="230">
                  <c:v>40774</c:v>
                </c:pt>
                <c:pt idx="231">
                  <c:v>40775</c:v>
                </c:pt>
                <c:pt idx="232">
                  <c:v>40776</c:v>
                </c:pt>
                <c:pt idx="233">
                  <c:v>40777</c:v>
                </c:pt>
                <c:pt idx="234">
                  <c:v>40778</c:v>
                </c:pt>
                <c:pt idx="235">
                  <c:v>40779</c:v>
                </c:pt>
                <c:pt idx="236">
                  <c:v>40780</c:v>
                </c:pt>
                <c:pt idx="237">
                  <c:v>40781</c:v>
                </c:pt>
                <c:pt idx="238">
                  <c:v>40782</c:v>
                </c:pt>
                <c:pt idx="239">
                  <c:v>40783</c:v>
                </c:pt>
                <c:pt idx="240">
                  <c:v>40784</c:v>
                </c:pt>
                <c:pt idx="241">
                  <c:v>40785</c:v>
                </c:pt>
                <c:pt idx="242">
                  <c:v>40786</c:v>
                </c:pt>
                <c:pt idx="243">
                  <c:v>40787</c:v>
                </c:pt>
                <c:pt idx="244">
                  <c:v>40788</c:v>
                </c:pt>
                <c:pt idx="245">
                  <c:v>40789</c:v>
                </c:pt>
                <c:pt idx="246">
                  <c:v>40790</c:v>
                </c:pt>
                <c:pt idx="247">
                  <c:v>40791</c:v>
                </c:pt>
                <c:pt idx="248">
                  <c:v>40792</c:v>
                </c:pt>
                <c:pt idx="249">
                  <c:v>40793</c:v>
                </c:pt>
                <c:pt idx="250">
                  <c:v>40794</c:v>
                </c:pt>
                <c:pt idx="251">
                  <c:v>40795</c:v>
                </c:pt>
                <c:pt idx="252">
                  <c:v>40796</c:v>
                </c:pt>
                <c:pt idx="253">
                  <c:v>40797</c:v>
                </c:pt>
                <c:pt idx="254">
                  <c:v>40798</c:v>
                </c:pt>
                <c:pt idx="255">
                  <c:v>40799</c:v>
                </c:pt>
                <c:pt idx="256">
                  <c:v>40800</c:v>
                </c:pt>
                <c:pt idx="257">
                  <c:v>40801</c:v>
                </c:pt>
                <c:pt idx="258">
                  <c:v>40802</c:v>
                </c:pt>
                <c:pt idx="259">
                  <c:v>40803</c:v>
                </c:pt>
                <c:pt idx="260">
                  <c:v>40804</c:v>
                </c:pt>
                <c:pt idx="261">
                  <c:v>40805</c:v>
                </c:pt>
                <c:pt idx="262">
                  <c:v>40806</c:v>
                </c:pt>
                <c:pt idx="263">
                  <c:v>40807</c:v>
                </c:pt>
                <c:pt idx="264">
                  <c:v>40808</c:v>
                </c:pt>
                <c:pt idx="265">
                  <c:v>40809</c:v>
                </c:pt>
                <c:pt idx="266">
                  <c:v>40810</c:v>
                </c:pt>
                <c:pt idx="267">
                  <c:v>40811</c:v>
                </c:pt>
                <c:pt idx="268">
                  <c:v>40812</c:v>
                </c:pt>
                <c:pt idx="269">
                  <c:v>40813</c:v>
                </c:pt>
                <c:pt idx="270">
                  <c:v>40814</c:v>
                </c:pt>
                <c:pt idx="271">
                  <c:v>40815</c:v>
                </c:pt>
                <c:pt idx="272">
                  <c:v>40816</c:v>
                </c:pt>
                <c:pt idx="273">
                  <c:v>40817</c:v>
                </c:pt>
                <c:pt idx="274">
                  <c:v>40818</c:v>
                </c:pt>
                <c:pt idx="275">
                  <c:v>40819</c:v>
                </c:pt>
                <c:pt idx="276">
                  <c:v>40820</c:v>
                </c:pt>
                <c:pt idx="277">
                  <c:v>40821</c:v>
                </c:pt>
                <c:pt idx="278">
                  <c:v>40822</c:v>
                </c:pt>
                <c:pt idx="279">
                  <c:v>40823</c:v>
                </c:pt>
                <c:pt idx="280">
                  <c:v>40824</c:v>
                </c:pt>
                <c:pt idx="281">
                  <c:v>40825</c:v>
                </c:pt>
                <c:pt idx="282">
                  <c:v>40826</c:v>
                </c:pt>
                <c:pt idx="283">
                  <c:v>40827</c:v>
                </c:pt>
                <c:pt idx="284">
                  <c:v>40828</c:v>
                </c:pt>
                <c:pt idx="285">
                  <c:v>40829</c:v>
                </c:pt>
                <c:pt idx="286">
                  <c:v>40830</c:v>
                </c:pt>
                <c:pt idx="287">
                  <c:v>40831</c:v>
                </c:pt>
                <c:pt idx="288">
                  <c:v>40832</c:v>
                </c:pt>
                <c:pt idx="289">
                  <c:v>40833</c:v>
                </c:pt>
                <c:pt idx="290">
                  <c:v>40834</c:v>
                </c:pt>
                <c:pt idx="291">
                  <c:v>40835</c:v>
                </c:pt>
                <c:pt idx="292">
                  <c:v>40836</c:v>
                </c:pt>
                <c:pt idx="293">
                  <c:v>40837</c:v>
                </c:pt>
                <c:pt idx="294">
                  <c:v>40838</c:v>
                </c:pt>
                <c:pt idx="295">
                  <c:v>40839</c:v>
                </c:pt>
                <c:pt idx="296">
                  <c:v>40840</c:v>
                </c:pt>
                <c:pt idx="297">
                  <c:v>40841</c:v>
                </c:pt>
                <c:pt idx="298">
                  <c:v>40842</c:v>
                </c:pt>
                <c:pt idx="299">
                  <c:v>40843</c:v>
                </c:pt>
                <c:pt idx="300">
                  <c:v>40844</c:v>
                </c:pt>
                <c:pt idx="301">
                  <c:v>40845</c:v>
                </c:pt>
                <c:pt idx="302">
                  <c:v>40846</c:v>
                </c:pt>
                <c:pt idx="303">
                  <c:v>40847</c:v>
                </c:pt>
                <c:pt idx="304">
                  <c:v>40848</c:v>
                </c:pt>
                <c:pt idx="305">
                  <c:v>40849</c:v>
                </c:pt>
                <c:pt idx="306">
                  <c:v>40850</c:v>
                </c:pt>
                <c:pt idx="307">
                  <c:v>40851</c:v>
                </c:pt>
                <c:pt idx="308">
                  <c:v>40852</c:v>
                </c:pt>
                <c:pt idx="309">
                  <c:v>40853</c:v>
                </c:pt>
                <c:pt idx="310">
                  <c:v>40854</c:v>
                </c:pt>
                <c:pt idx="311">
                  <c:v>40855</c:v>
                </c:pt>
                <c:pt idx="312">
                  <c:v>40856</c:v>
                </c:pt>
                <c:pt idx="313">
                  <c:v>40857</c:v>
                </c:pt>
                <c:pt idx="314">
                  <c:v>40858</c:v>
                </c:pt>
                <c:pt idx="315">
                  <c:v>40859</c:v>
                </c:pt>
                <c:pt idx="316">
                  <c:v>40860</c:v>
                </c:pt>
                <c:pt idx="317">
                  <c:v>40861</c:v>
                </c:pt>
                <c:pt idx="318">
                  <c:v>40862</c:v>
                </c:pt>
                <c:pt idx="319">
                  <c:v>40863</c:v>
                </c:pt>
                <c:pt idx="320">
                  <c:v>40864</c:v>
                </c:pt>
                <c:pt idx="321">
                  <c:v>40865</c:v>
                </c:pt>
                <c:pt idx="322">
                  <c:v>40866</c:v>
                </c:pt>
                <c:pt idx="323">
                  <c:v>40867</c:v>
                </c:pt>
                <c:pt idx="324">
                  <c:v>40868</c:v>
                </c:pt>
                <c:pt idx="325">
                  <c:v>40869</c:v>
                </c:pt>
                <c:pt idx="326">
                  <c:v>40870</c:v>
                </c:pt>
                <c:pt idx="327">
                  <c:v>40871</c:v>
                </c:pt>
                <c:pt idx="328">
                  <c:v>40872</c:v>
                </c:pt>
                <c:pt idx="329">
                  <c:v>40873</c:v>
                </c:pt>
                <c:pt idx="330">
                  <c:v>40874</c:v>
                </c:pt>
                <c:pt idx="331">
                  <c:v>40875</c:v>
                </c:pt>
                <c:pt idx="332">
                  <c:v>40876</c:v>
                </c:pt>
                <c:pt idx="333">
                  <c:v>40877</c:v>
                </c:pt>
                <c:pt idx="334">
                  <c:v>40878</c:v>
                </c:pt>
                <c:pt idx="335">
                  <c:v>40879</c:v>
                </c:pt>
                <c:pt idx="336">
                  <c:v>40880</c:v>
                </c:pt>
                <c:pt idx="337">
                  <c:v>40881</c:v>
                </c:pt>
                <c:pt idx="338">
                  <c:v>40882</c:v>
                </c:pt>
                <c:pt idx="339">
                  <c:v>40883</c:v>
                </c:pt>
                <c:pt idx="340">
                  <c:v>40884</c:v>
                </c:pt>
                <c:pt idx="341">
                  <c:v>40885</c:v>
                </c:pt>
                <c:pt idx="342">
                  <c:v>40886</c:v>
                </c:pt>
                <c:pt idx="343">
                  <c:v>40887</c:v>
                </c:pt>
                <c:pt idx="344">
                  <c:v>40888</c:v>
                </c:pt>
                <c:pt idx="345">
                  <c:v>40889</c:v>
                </c:pt>
                <c:pt idx="346">
                  <c:v>40890</c:v>
                </c:pt>
                <c:pt idx="347">
                  <c:v>40891</c:v>
                </c:pt>
                <c:pt idx="348">
                  <c:v>40892</c:v>
                </c:pt>
                <c:pt idx="349">
                  <c:v>40893</c:v>
                </c:pt>
                <c:pt idx="350">
                  <c:v>40894</c:v>
                </c:pt>
                <c:pt idx="351">
                  <c:v>40895</c:v>
                </c:pt>
                <c:pt idx="352">
                  <c:v>40896</c:v>
                </c:pt>
                <c:pt idx="353">
                  <c:v>40897</c:v>
                </c:pt>
                <c:pt idx="354">
                  <c:v>40898</c:v>
                </c:pt>
                <c:pt idx="355">
                  <c:v>40899</c:v>
                </c:pt>
                <c:pt idx="356">
                  <c:v>40900</c:v>
                </c:pt>
                <c:pt idx="357">
                  <c:v>40901</c:v>
                </c:pt>
                <c:pt idx="358">
                  <c:v>40902</c:v>
                </c:pt>
                <c:pt idx="359">
                  <c:v>40903</c:v>
                </c:pt>
                <c:pt idx="360">
                  <c:v>40904</c:v>
                </c:pt>
                <c:pt idx="361">
                  <c:v>40905</c:v>
                </c:pt>
                <c:pt idx="362">
                  <c:v>40906</c:v>
                </c:pt>
                <c:pt idx="363">
                  <c:v>40907</c:v>
                </c:pt>
              </c:numCache>
            </c:numRef>
          </c:cat>
          <c:val>
            <c:numRef>
              <c:f>US_Anthro_Ext!$AD$2:$AD$365</c:f>
              <c:numCache>
                <c:formatCode>General</c:formatCode>
                <c:ptCount val="364"/>
                <c:pt idx="0">
                  <c:v>3.7253146077570238</c:v>
                </c:pt>
                <c:pt idx="1">
                  <c:v>2.59835076183932</c:v>
                </c:pt>
                <c:pt idx="2">
                  <c:v>3.3923670088958873</c:v>
                </c:pt>
                <c:pt idx="3">
                  <c:v>2.2815336412230853</c:v>
                </c:pt>
                <c:pt idx="4">
                  <c:v>1.665365560421965</c:v>
                </c:pt>
                <c:pt idx="5">
                  <c:v>3.0810693652533141</c:v>
                </c:pt>
                <c:pt idx="6">
                  <c:v>3.6856586289071918</c:v>
                </c:pt>
                <c:pt idx="7">
                  <c:v>2.6701750139940668</c:v>
                </c:pt>
                <c:pt idx="8">
                  <c:v>3.2463607139901045</c:v>
                </c:pt>
                <c:pt idx="9">
                  <c:v>4.6474527551150375</c:v>
                </c:pt>
                <c:pt idx="10">
                  <c:v>2.3596803053783049</c:v>
                </c:pt>
                <c:pt idx="11">
                  <c:v>3.0980837676709294</c:v>
                </c:pt>
                <c:pt idx="12">
                  <c:v>3.3889992350897877</c:v>
                </c:pt>
                <c:pt idx="13">
                  <c:v>3.4568958187976069</c:v>
                </c:pt>
                <c:pt idx="14">
                  <c:v>2.6250451414452529</c:v>
                </c:pt>
                <c:pt idx="15">
                  <c:v>3.3949981358572368</c:v>
                </c:pt>
                <c:pt idx="16">
                  <c:v>3.4480516979972422</c:v>
                </c:pt>
                <c:pt idx="17">
                  <c:v>5.2498308857180964</c:v>
                </c:pt>
                <c:pt idx="18">
                  <c:v>4.9631233890556334</c:v>
                </c:pt>
                <c:pt idx="19">
                  <c:v>0.51338180440595849</c:v>
                </c:pt>
                <c:pt idx="20">
                  <c:v>0.8294746349021016</c:v>
                </c:pt>
                <c:pt idx="21">
                  <c:v>1.5236827168068081</c:v>
                </c:pt>
                <c:pt idx="22">
                  <c:v>1.0908762021341893</c:v>
                </c:pt>
                <c:pt idx="23">
                  <c:v>2.3790145246131167</c:v>
                </c:pt>
                <c:pt idx="24">
                  <c:v>1.9765598793656542</c:v>
                </c:pt>
                <c:pt idx="25">
                  <c:v>2.0563146403787829</c:v>
                </c:pt>
                <c:pt idx="26">
                  <c:v>1.7020824664323038</c:v>
                </c:pt>
                <c:pt idx="27">
                  <c:v>2.9196360533473391</c:v>
                </c:pt>
                <c:pt idx="28">
                  <c:v>3.3071439713582587</c:v>
                </c:pt>
                <c:pt idx="29">
                  <c:v>3.2525640799425819</c:v>
                </c:pt>
                <c:pt idx="30">
                  <c:v>2.4512532465668078</c:v>
                </c:pt>
                <c:pt idx="31">
                  <c:v>0.60297348995368305</c:v>
                </c:pt>
                <c:pt idx="32">
                  <c:v>0.73328395554930892</c:v>
                </c:pt>
                <c:pt idx="33">
                  <c:v>1.08671238644765</c:v>
                </c:pt>
                <c:pt idx="34">
                  <c:v>2.1016170787809996</c:v>
                </c:pt>
                <c:pt idx="35">
                  <c:v>3.2056765005348207</c:v>
                </c:pt>
                <c:pt idx="36">
                  <c:v>1.0836599219487473</c:v>
                </c:pt>
                <c:pt idx="37">
                  <c:v>3.179034500188</c:v>
                </c:pt>
                <c:pt idx="38">
                  <c:v>1.2698199252385507</c:v>
                </c:pt>
                <c:pt idx="39">
                  <c:v>0.31816777405950653</c:v>
                </c:pt>
                <c:pt idx="40">
                  <c:v>0.85964990228845439</c:v>
                </c:pt>
                <c:pt idx="41">
                  <c:v>1.2820495669004481</c:v>
                </c:pt>
                <c:pt idx="42">
                  <c:v>1.1224228532810221</c:v>
                </c:pt>
                <c:pt idx="43">
                  <c:v>2.3444293735000277</c:v>
                </c:pt>
                <c:pt idx="44">
                  <c:v>1.4067344527258914</c:v>
                </c:pt>
                <c:pt idx="45">
                  <c:v>2.9898840357121244</c:v>
                </c:pt>
                <c:pt idx="46">
                  <c:v>2.6974743546325302</c:v>
                </c:pt>
                <c:pt idx="47">
                  <c:v>2.2625653828545982</c:v>
                </c:pt>
                <c:pt idx="48">
                  <c:v>1.9486182737824425</c:v>
                </c:pt>
                <c:pt idx="49">
                  <c:v>0.70261501279577077</c:v>
                </c:pt>
                <c:pt idx="50">
                  <c:v>0.14959172481790833</c:v>
                </c:pt>
                <c:pt idx="51">
                  <c:v>1.0826424513849884</c:v>
                </c:pt>
                <c:pt idx="52">
                  <c:v>1.6963799764436196</c:v>
                </c:pt>
                <c:pt idx="53">
                  <c:v>1.2740816261847321</c:v>
                </c:pt>
                <c:pt idx="54">
                  <c:v>1.0222574680941483</c:v>
                </c:pt>
                <c:pt idx="55">
                  <c:v>2.2124092311988952</c:v>
                </c:pt>
                <c:pt idx="56">
                  <c:v>1.9666956744733601</c:v>
                </c:pt>
                <c:pt idx="57">
                  <c:v>1.2906666663634039</c:v>
                </c:pt>
                <c:pt idx="58">
                  <c:v>1.2399923281851135</c:v>
                </c:pt>
                <c:pt idx="59">
                  <c:v>2.0151846067655415</c:v>
                </c:pt>
                <c:pt idx="60">
                  <c:v>1.9850373466002611</c:v>
                </c:pt>
                <c:pt idx="61">
                  <c:v>2.0306648720146732</c:v>
                </c:pt>
                <c:pt idx="62">
                  <c:v>1.2599609901914652</c:v>
                </c:pt>
                <c:pt idx="63">
                  <c:v>0.65016355984089969</c:v>
                </c:pt>
                <c:pt idx="64">
                  <c:v>0.62486483476900878</c:v>
                </c:pt>
                <c:pt idx="65">
                  <c:v>1.9764140318212906</c:v>
                </c:pt>
                <c:pt idx="66">
                  <c:v>0.70070159708169677</c:v>
                </c:pt>
                <c:pt idx="67">
                  <c:v>0.52332419682214049</c:v>
                </c:pt>
                <c:pt idx="68">
                  <c:v>0.81619808966087781</c:v>
                </c:pt>
                <c:pt idx="69">
                  <c:v>1.9352421119540681</c:v>
                </c:pt>
                <c:pt idx="70">
                  <c:v>0.53212052704603352</c:v>
                </c:pt>
                <c:pt idx="71">
                  <c:v>0.89028209722253659</c:v>
                </c:pt>
                <c:pt idx="72">
                  <c:v>8.0387562158655598E-2</c:v>
                </c:pt>
                <c:pt idx="73">
                  <c:v>0.11516864010289952</c:v>
                </c:pt>
                <c:pt idx="74">
                  <c:v>0.87737302302779585</c:v>
                </c:pt>
                <c:pt idx="75">
                  <c:v>0.30265836153498255</c:v>
                </c:pt>
                <c:pt idx="76">
                  <c:v>0.24403580995394505</c:v>
                </c:pt>
                <c:pt idx="77">
                  <c:v>2.2964665426346049</c:v>
                </c:pt>
                <c:pt idx="78">
                  <c:v>0.5248642898142073</c:v>
                </c:pt>
                <c:pt idx="79">
                  <c:v>1.1287082541809082E-2</c:v>
                </c:pt>
                <c:pt idx="80">
                  <c:v>0.17834633392752058</c:v>
                </c:pt>
                <c:pt idx="81">
                  <c:v>7.6021273541894058E-2</c:v>
                </c:pt>
                <c:pt idx="82">
                  <c:v>0.61158628487894873</c:v>
                </c:pt>
                <c:pt idx="83">
                  <c:v>0.36168175475782338</c:v>
                </c:pt>
                <c:pt idx="84">
                  <c:v>0.41108363960796124</c:v>
                </c:pt>
                <c:pt idx="85">
                  <c:v>1.1890292476102438</c:v>
                </c:pt>
                <c:pt idx="86">
                  <c:v>0.26649399834461535</c:v>
                </c:pt>
                <c:pt idx="87">
                  <c:v>0.30743432464475162</c:v>
                </c:pt>
                <c:pt idx="88">
                  <c:v>0.17024710702666984</c:v>
                </c:pt>
                <c:pt idx="89">
                  <c:v>0.21848096410380144</c:v>
                </c:pt>
                <c:pt idx="90">
                  <c:v>0.23106974511029332</c:v>
                </c:pt>
                <c:pt idx="91">
                  <c:v>5.4863465214710395E-2</c:v>
                </c:pt>
                <c:pt idx="92">
                  <c:v>9.3260423063152562E-2</c:v>
                </c:pt>
                <c:pt idx="93">
                  <c:v>4.7081667313171177E-2</c:v>
                </c:pt>
                <c:pt idx="94">
                  <c:v>7.7900692230774187E-3</c:v>
                </c:pt>
                <c:pt idx="95">
                  <c:v>6.0983956659339804E-2</c:v>
                </c:pt>
                <c:pt idx="96">
                  <c:v>7.2387668943781153E-2</c:v>
                </c:pt>
                <c:pt idx="97">
                  <c:v>0.45384271028961454</c:v>
                </c:pt>
                <c:pt idx="98">
                  <c:v>0.49239848069855263</c:v>
                </c:pt>
                <c:pt idx="99">
                  <c:v>0.20945268852770282</c:v>
                </c:pt>
                <c:pt idx="100">
                  <c:v>0.32527853118842465</c:v>
                </c:pt>
                <c:pt idx="101">
                  <c:v>0.58378617684732192</c:v>
                </c:pt>
                <c:pt idx="102">
                  <c:v>0.15958858231785494</c:v>
                </c:pt>
                <c:pt idx="103">
                  <c:v>5.1920264659237783E-2</c:v>
                </c:pt>
                <c:pt idx="104">
                  <c:v>0.16573463908965103</c:v>
                </c:pt>
                <c:pt idx="105">
                  <c:v>3.7511873189961446E-3</c:v>
                </c:pt>
                <c:pt idx="106">
                  <c:v>1.4229318877380746E-2</c:v>
                </c:pt>
                <c:pt idx="107">
                  <c:v>1.3053888784274995E-2</c:v>
                </c:pt>
                <c:pt idx="108">
                  <c:v>4.7045551191814215E-2</c:v>
                </c:pt>
                <c:pt idx="109">
                  <c:v>2.3821108902857071E-2</c:v>
                </c:pt>
                <c:pt idx="110">
                  <c:v>0.1034168022477851</c:v>
                </c:pt>
                <c:pt idx="111">
                  <c:v>4.7632732195895734E-2</c:v>
                </c:pt>
                <c:pt idx="112">
                  <c:v>1.1891290067814303E-2</c:v>
                </c:pt>
                <c:pt idx="113">
                  <c:v>0.32994347141586483</c:v>
                </c:pt>
                <c:pt idx="114">
                  <c:v>1.5397786256226025E-2</c:v>
                </c:pt>
                <c:pt idx="115">
                  <c:v>6.2965024261661784E-2</c:v>
                </c:pt>
                <c:pt idx="116">
                  <c:v>0.12843630598800004</c:v>
                </c:pt>
                <c:pt idx="117">
                  <c:v>4.4739408380846377E-2</c:v>
                </c:pt>
                <c:pt idx="118">
                  <c:v>0.35967431318595611</c:v>
                </c:pt>
                <c:pt idx="119">
                  <c:v>4.5815868851077017E-2</c:v>
                </c:pt>
                <c:pt idx="120">
                  <c:v>9.1387038688701509E-3</c:v>
                </c:pt>
                <c:pt idx="121">
                  <c:v>6.0576544824446965E-2</c:v>
                </c:pt>
                <c:pt idx="122">
                  <c:v>8.8522380177870309E-5</c:v>
                </c:pt>
                <c:pt idx="123">
                  <c:v>0.1990695627640352</c:v>
                </c:pt>
                <c:pt idx="124">
                  <c:v>7.1112807114333029E-5</c:v>
                </c:pt>
                <c:pt idx="125">
                  <c:v>8.344939150447571E-5</c:v>
                </c:pt>
                <c:pt idx="126">
                  <c:v>4.9066118907269184E-4</c:v>
                </c:pt>
                <c:pt idx="127">
                  <c:v>1.5511621258700863E-3</c:v>
                </c:pt>
                <c:pt idx="128">
                  <c:v>1.1816638617872727E-3</c:v>
                </c:pt>
                <c:pt idx="129">
                  <c:v>0.16912723205768326</c:v>
                </c:pt>
                <c:pt idx="130">
                  <c:v>0.17125072456686191</c:v>
                </c:pt>
                <c:pt idx="131">
                  <c:v>0.13199890265752792</c:v>
                </c:pt>
                <c:pt idx="132">
                  <c:v>5.4960562689186846E-5</c:v>
                </c:pt>
                <c:pt idx="133">
                  <c:v>6.4492734080819493E-4</c:v>
                </c:pt>
                <c:pt idx="134">
                  <c:v>1.9525213715006744E-3</c:v>
                </c:pt>
                <c:pt idx="135">
                  <c:v>7.5725023046735961E-4</c:v>
                </c:pt>
                <c:pt idx="136">
                  <c:v>1.4621104750208681E-2</c:v>
                </c:pt>
                <c:pt idx="137">
                  <c:v>1.4921548982627401E-2</c:v>
                </c:pt>
                <c:pt idx="138">
                  <c:v>0.13708877152378768</c:v>
                </c:pt>
                <c:pt idx="139">
                  <c:v>3.2626611671578216E-2</c:v>
                </c:pt>
                <c:pt idx="140">
                  <c:v>0.52631433444943332</c:v>
                </c:pt>
                <c:pt idx="141">
                  <c:v>9.9954810693138433E-5</c:v>
                </c:pt>
                <c:pt idx="142">
                  <c:v>0.15863250358496694</c:v>
                </c:pt>
                <c:pt idx="143">
                  <c:v>1.1112993082807828E-2</c:v>
                </c:pt>
                <c:pt idx="144">
                  <c:v>5.0066390900831634E-2</c:v>
                </c:pt>
                <c:pt idx="145">
                  <c:v>6.1682876550877574E-5</c:v>
                </c:pt>
                <c:pt idx="146">
                  <c:v>6.7945224103777718E-5</c:v>
                </c:pt>
                <c:pt idx="147">
                  <c:v>4.9058058591792879E-5</c:v>
                </c:pt>
                <c:pt idx="148">
                  <c:v>1.2022250045595229E-4</c:v>
                </c:pt>
                <c:pt idx="149">
                  <c:v>8.1131351361252233E-5</c:v>
                </c:pt>
                <c:pt idx="150">
                  <c:v>7.4256117615339114E-5</c:v>
                </c:pt>
                <c:pt idx="151">
                  <c:v>5.6117827143664737E-5</c:v>
                </c:pt>
                <c:pt idx="152">
                  <c:v>4.7497870468163434E-5</c:v>
                </c:pt>
                <c:pt idx="153">
                  <c:v>5.2804545194560082E-5</c:v>
                </c:pt>
                <c:pt idx="154">
                  <c:v>7.3331251391169831E-4</c:v>
                </c:pt>
                <c:pt idx="155">
                  <c:v>4.95774328759022E-4</c:v>
                </c:pt>
                <c:pt idx="156">
                  <c:v>1.0212080391896233E-3</c:v>
                </c:pt>
                <c:pt idx="157">
                  <c:v>4.5594880816184934E-5</c:v>
                </c:pt>
                <c:pt idx="158">
                  <c:v>6.9018384669384625E-5</c:v>
                </c:pt>
                <c:pt idx="159">
                  <c:v>2.9447949587379128E-5</c:v>
                </c:pt>
                <c:pt idx="160">
                  <c:v>2.7052263036167416E-5</c:v>
                </c:pt>
                <c:pt idx="161">
                  <c:v>1.7625915923409133E-5</c:v>
                </c:pt>
                <c:pt idx="162">
                  <c:v>2.6803654062943116E-5</c:v>
                </c:pt>
                <c:pt idx="163">
                  <c:v>3.8585913086655545E-5</c:v>
                </c:pt>
                <c:pt idx="164">
                  <c:v>2.8749132325212286E-5</c:v>
                </c:pt>
                <c:pt idx="165">
                  <c:v>3.9094431597720632E-5</c:v>
                </c:pt>
                <c:pt idx="166">
                  <c:v>3.0463286366976856E-4</c:v>
                </c:pt>
                <c:pt idx="167">
                  <c:v>1.7309539467957324E-4</c:v>
                </c:pt>
                <c:pt idx="168">
                  <c:v>2.9357194654557842E-4</c:v>
                </c:pt>
                <c:pt idx="169">
                  <c:v>4.2714708180978814E-3</c:v>
                </c:pt>
                <c:pt idx="170">
                  <c:v>2.1289560223466876E-4</c:v>
                </c:pt>
                <c:pt idx="171">
                  <c:v>4.1495543093244111E-5</c:v>
                </c:pt>
                <c:pt idx="172">
                  <c:v>3.4126319035372805E-5</c:v>
                </c:pt>
                <c:pt idx="173">
                  <c:v>2.4893433169303859E-5</c:v>
                </c:pt>
                <c:pt idx="174">
                  <c:v>5.6972138633631291E-5</c:v>
                </c:pt>
                <c:pt idx="175">
                  <c:v>2.9220585366800752E-5</c:v>
                </c:pt>
                <c:pt idx="176">
                  <c:v>1.7649420766136441E-5</c:v>
                </c:pt>
                <c:pt idx="177">
                  <c:v>1.2201739165988896E-4</c:v>
                </c:pt>
                <c:pt idx="178">
                  <c:v>7.1047940187221939E-5</c:v>
                </c:pt>
                <c:pt idx="179">
                  <c:v>6.8173654410736025E-4</c:v>
                </c:pt>
                <c:pt idx="180">
                  <c:v>4.0262442140915292E-5</c:v>
                </c:pt>
                <c:pt idx="181">
                  <c:v>4.2741019657549124E-5</c:v>
                </c:pt>
                <c:pt idx="182">
                  <c:v>3.6637474540019471E-5</c:v>
                </c:pt>
                <c:pt idx="183">
                  <c:v>4.2159014590584878E-5</c:v>
                </c:pt>
                <c:pt idx="184">
                  <c:v>3.8322225910366955E-5</c:v>
                </c:pt>
                <c:pt idx="185">
                  <c:v>1.5527532170652981E-3</c:v>
                </c:pt>
                <c:pt idx="186">
                  <c:v>6.2254709833967474E-5</c:v>
                </c:pt>
                <c:pt idx="187">
                  <c:v>4.1867111122588518E-5</c:v>
                </c:pt>
                <c:pt idx="188">
                  <c:v>1.1030469879452465E-4</c:v>
                </c:pt>
                <c:pt idx="189">
                  <c:v>7.7276333506349907E-5</c:v>
                </c:pt>
                <c:pt idx="190">
                  <c:v>2.0174393386828063E-4</c:v>
                </c:pt>
                <c:pt idx="191">
                  <c:v>6.7348006844092045E-5</c:v>
                </c:pt>
                <c:pt idx="192">
                  <c:v>9.8490331587833855E-6</c:v>
                </c:pt>
                <c:pt idx="193">
                  <c:v>2.3676044077511915E-4</c:v>
                </c:pt>
                <c:pt idx="194">
                  <c:v>2.8764490865497532E-5</c:v>
                </c:pt>
                <c:pt idx="195">
                  <c:v>4.6480507456472922E-5</c:v>
                </c:pt>
                <c:pt idx="196">
                  <c:v>3.3920249969464419E-5</c:v>
                </c:pt>
                <c:pt idx="197">
                  <c:v>2.7813702626091155E-5</c:v>
                </c:pt>
                <c:pt idx="198">
                  <c:v>1.7054742671282515E-4</c:v>
                </c:pt>
                <c:pt idx="199">
                  <c:v>5.8990575581499495E-4</c:v>
                </c:pt>
                <c:pt idx="200">
                  <c:v>4.8344845822815403E-5</c:v>
                </c:pt>
                <c:pt idx="201">
                  <c:v>5.2766643429322683E-5</c:v>
                </c:pt>
                <c:pt idx="202">
                  <c:v>4.5851653645556604E-5</c:v>
                </c:pt>
                <c:pt idx="203">
                  <c:v>3.5242824778252916E-5</c:v>
                </c:pt>
                <c:pt idx="204">
                  <c:v>1.8816949590488485E-6</c:v>
                </c:pt>
                <c:pt idx="205">
                  <c:v>1.146471200519088E-5</c:v>
                </c:pt>
                <c:pt idx="206">
                  <c:v>1.1730798789219068E-4</c:v>
                </c:pt>
                <c:pt idx="207">
                  <c:v>2.1191345875816829E-2</c:v>
                </c:pt>
                <c:pt idx="208">
                  <c:v>3.3692012721118723E-5</c:v>
                </c:pt>
                <c:pt idx="209">
                  <c:v>3.0688360983624523E-4</c:v>
                </c:pt>
                <c:pt idx="210">
                  <c:v>1.1726594413016509E-4</c:v>
                </c:pt>
                <c:pt idx="211">
                  <c:v>1.4496835649637088E-3</c:v>
                </c:pt>
                <c:pt idx="212">
                  <c:v>9.7348108486411161E-4</c:v>
                </c:pt>
                <c:pt idx="213">
                  <c:v>7.6171810177474873E-3</c:v>
                </c:pt>
                <c:pt idx="214">
                  <c:v>3.0619368342942891E-5</c:v>
                </c:pt>
                <c:pt idx="215">
                  <c:v>3.5988834737015211E-4</c:v>
                </c:pt>
                <c:pt idx="216">
                  <c:v>7.9980709984317855E-5</c:v>
                </c:pt>
                <c:pt idx="217">
                  <c:v>2.1309507621563303E-5</c:v>
                </c:pt>
                <c:pt idx="218">
                  <c:v>2.4721764983699812E-5</c:v>
                </c:pt>
                <c:pt idx="219">
                  <c:v>2.1452836979107048E-5</c:v>
                </c:pt>
                <c:pt idx="220">
                  <c:v>3.8927379522230349E-5</c:v>
                </c:pt>
                <c:pt idx="221">
                  <c:v>3.8620349056385012E-5</c:v>
                </c:pt>
                <c:pt idx="222">
                  <c:v>1.7531287642650708E-5</c:v>
                </c:pt>
                <c:pt idx="223">
                  <c:v>4.6013077092969176E-8</c:v>
                </c:pt>
                <c:pt idx="224">
                  <c:v>6.5796915118742318E-5</c:v>
                </c:pt>
                <c:pt idx="225">
                  <c:v>2.8034346734186843E-5</c:v>
                </c:pt>
                <c:pt idx="226">
                  <c:v>1.1553660976752021E-4</c:v>
                </c:pt>
                <c:pt idx="227">
                  <c:v>4.9861157148833987E-5</c:v>
                </c:pt>
                <c:pt idx="228">
                  <c:v>7.1426779131002923E-5</c:v>
                </c:pt>
                <c:pt idx="229">
                  <c:v>4.9706186774317456E-5</c:v>
                </c:pt>
                <c:pt idx="230">
                  <c:v>2.3795612044440691E-4</c:v>
                </c:pt>
                <c:pt idx="231">
                  <c:v>1.2289308470399098E-3</c:v>
                </c:pt>
                <c:pt idx="232">
                  <c:v>1.2140075187849512E-4</c:v>
                </c:pt>
                <c:pt idx="233">
                  <c:v>1.0057795636511821E-4</c:v>
                </c:pt>
                <c:pt idx="234">
                  <c:v>4.888854060427129E-4</c:v>
                </c:pt>
                <c:pt idx="235">
                  <c:v>6.8693594008703562E-4</c:v>
                </c:pt>
                <c:pt idx="236">
                  <c:v>2.6864469647638396E-4</c:v>
                </c:pt>
                <c:pt idx="237">
                  <c:v>1.1719544893236068E-4</c:v>
                </c:pt>
                <c:pt idx="238">
                  <c:v>1.1827951489601845E-4</c:v>
                </c:pt>
                <c:pt idx="239">
                  <c:v>8.2177943366835748E-5</c:v>
                </c:pt>
                <c:pt idx="240">
                  <c:v>6.0370040884658519E-5</c:v>
                </c:pt>
                <c:pt idx="241">
                  <c:v>5.6246227858881824E-5</c:v>
                </c:pt>
                <c:pt idx="242">
                  <c:v>7.3665483240679873E-5</c:v>
                </c:pt>
                <c:pt idx="243">
                  <c:v>8.3064573443284383E-4</c:v>
                </c:pt>
                <c:pt idx="244">
                  <c:v>8.0630754390320048E-5</c:v>
                </c:pt>
                <c:pt idx="245">
                  <c:v>6.2565157557475389E-5</c:v>
                </c:pt>
                <c:pt idx="246">
                  <c:v>9.1749614366447047E-4</c:v>
                </c:pt>
                <c:pt idx="247">
                  <c:v>8.0709888243465558E-5</c:v>
                </c:pt>
                <c:pt idx="248">
                  <c:v>4.7214001635411534E-4</c:v>
                </c:pt>
                <c:pt idx="249">
                  <c:v>2.607770782136505E-3</c:v>
                </c:pt>
                <c:pt idx="250">
                  <c:v>2.1815546483021407E-3</c:v>
                </c:pt>
                <c:pt idx="251">
                  <c:v>8.9975675728444287E-4</c:v>
                </c:pt>
                <c:pt idx="252">
                  <c:v>6.4984015072304014E-5</c:v>
                </c:pt>
                <c:pt idx="253">
                  <c:v>1.100575176114474E-2</c:v>
                </c:pt>
                <c:pt idx="254">
                  <c:v>8.7373133114528156E-2</c:v>
                </c:pt>
                <c:pt idx="255">
                  <c:v>8.7231836954266423E-5</c:v>
                </c:pt>
                <c:pt idx="256">
                  <c:v>1.413264465939404E-4</c:v>
                </c:pt>
                <c:pt idx="257">
                  <c:v>6.5197296073991754E-4</c:v>
                </c:pt>
                <c:pt idx="258">
                  <c:v>3.59764704038117E-3</c:v>
                </c:pt>
                <c:pt idx="259">
                  <c:v>3.6655737834540509E-3</c:v>
                </c:pt>
                <c:pt idx="260">
                  <c:v>1.1807114419663296E-2</c:v>
                </c:pt>
                <c:pt idx="261">
                  <c:v>7.2651424667287832E-5</c:v>
                </c:pt>
                <c:pt idx="262">
                  <c:v>9.1524849032857108E-5</c:v>
                </c:pt>
                <c:pt idx="263">
                  <c:v>8.3110281832290926E-5</c:v>
                </c:pt>
                <c:pt idx="264">
                  <c:v>8.9994927646820042E-5</c:v>
                </c:pt>
                <c:pt idx="265">
                  <c:v>1.0735821848625964E-4</c:v>
                </c:pt>
                <c:pt idx="266">
                  <c:v>9.6919141088877707E-5</c:v>
                </c:pt>
                <c:pt idx="267">
                  <c:v>8.1501226779942919E-5</c:v>
                </c:pt>
                <c:pt idx="268">
                  <c:v>1.0666579700510693E-4</c:v>
                </c:pt>
                <c:pt idx="269">
                  <c:v>8.8089120450776377E-5</c:v>
                </c:pt>
                <c:pt idx="270">
                  <c:v>5.8814214011932006E-5</c:v>
                </c:pt>
                <c:pt idx="271">
                  <c:v>1.36908136025413E-4</c:v>
                </c:pt>
                <c:pt idx="272">
                  <c:v>6.8074850848669894E-5</c:v>
                </c:pt>
                <c:pt idx="273">
                  <c:v>9.5073012595472245E-4</c:v>
                </c:pt>
                <c:pt idx="274">
                  <c:v>0.15109925916201136</c:v>
                </c:pt>
                <c:pt idx="275">
                  <c:v>0.38031191959955429</c:v>
                </c:pt>
                <c:pt idx="276">
                  <c:v>1.1448189177657125E-3</c:v>
                </c:pt>
                <c:pt idx="277">
                  <c:v>4.0460717300851823E-2</c:v>
                </c:pt>
                <c:pt idx="278">
                  <c:v>0.10575346888413521</c:v>
                </c:pt>
                <c:pt idx="279">
                  <c:v>0.20583195683813948</c:v>
                </c:pt>
                <c:pt idx="280">
                  <c:v>0.22165273209129191</c:v>
                </c:pt>
                <c:pt idx="281">
                  <c:v>0.52228293924468527</c:v>
                </c:pt>
                <c:pt idx="282">
                  <c:v>0.6925937767025987</c:v>
                </c:pt>
                <c:pt idx="283">
                  <c:v>0.43872011903600988</c:v>
                </c:pt>
                <c:pt idx="284">
                  <c:v>0.12572058798376537</c:v>
                </c:pt>
                <c:pt idx="285">
                  <c:v>8.2243588878849576E-3</c:v>
                </c:pt>
                <c:pt idx="286">
                  <c:v>6.73618122200939E-3</c:v>
                </c:pt>
                <c:pt idx="287">
                  <c:v>6.0469943248563363E-3</c:v>
                </c:pt>
                <c:pt idx="288">
                  <c:v>2.9606971898838146E-2</c:v>
                </c:pt>
                <c:pt idx="289">
                  <c:v>0.32682785877572157</c:v>
                </c:pt>
                <c:pt idx="290">
                  <c:v>1.8078703792301781E-3</c:v>
                </c:pt>
                <c:pt idx="291">
                  <c:v>6.4289243131123591E-4</c:v>
                </c:pt>
                <c:pt idx="292">
                  <c:v>3.7367443915875E-3</c:v>
                </c:pt>
                <c:pt idx="293">
                  <c:v>1.4428191564538381E-2</c:v>
                </c:pt>
                <c:pt idx="294">
                  <c:v>4.6534170172558641E-2</c:v>
                </c:pt>
                <c:pt idx="295">
                  <c:v>2.5291490074105291E-2</c:v>
                </c:pt>
                <c:pt idx="296">
                  <c:v>0.36438419503837688</c:v>
                </c:pt>
                <c:pt idx="297">
                  <c:v>0.16491281375235839</c:v>
                </c:pt>
                <c:pt idx="298">
                  <c:v>0.36915322938361256</c:v>
                </c:pt>
                <c:pt idx="299">
                  <c:v>0.89893482046258</c:v>
                </c:pt>
                <c:pt idx="300">
                  <c:v>7.930425353852652E-2</c:v>
                </c:pt>
                <c:pt idx="301">
                  <c:v>0.1319915853545815</c:v>
                </c:pt>
                <c:pt idx="302">
                  <c:v>0.11545791379841285</c:v>
                </c:pt>
                <c:pt idx="303">
                  <c:v>0.15948074861651351</c:v>
                </c:pt>
                <c:pt idx="304">
                  <c:v>0.42835144704000438</c:v>
                </c:pt>
                <c:pt idx="305">
                  <c:v>0.63976931446882623</c:v>
                </c:pt>
                <c:pt idx="306">
                  <c:v>1.2690296510028354</c:v>
                </c:pt>
                <c:pt idx="307">
                  <c:v>0.16510473865707148</c:v>
                </c:pt>
                <c:pt idx="308">
                  <c:v>0.17348243144462783</c:v>
                </c:pt>
                <c:pt idx="309">
                  <c:v>2.9160752155126737</c:v>
                </c:pt>
                <c:pt idx="310">
                  <c:v>4.1671332105529526</c:v>
                </c:pt>
                <c:pt idx="311">
                  <c:v>1.5069005063284175</c:v>
                </c:pt>
                <c:pt idx="312">
                  <c:v>2.1155463912843198</c:v>
                </c:pt>
                <c:pt idx="313">
                  <c:v>2.3819362010524143</c:v>
                </c:pt>
                <c:pt idx="314">
                  <c:v>2.2728485142178401</c:v>
                </c:pt>
                <c:pt idx="315">
                  <c:v>4.9209276120366985</c:v>
                </c:pt>
                <c:pt idx="316">
                  <c:v>1.9323477876463377</c:v>
                </c:pt>
                <c:pt idx="317">
                  <c:v>1.1805239489863921</c:v>
                </c:pt>
                <c:pt idx="318">
                  <c:v>1.0141330064736447</c:v>
                </c:pt>
                <c:pt idx="319">
                  <c:v>0.30253460585447634</c:v>
                </c:pt>
                <c:pt idx="320">
                  <c:v>0.87951051411185643</c:v>
                </c:pt>
                <c:pt idx="321">
                  <c:v>2.8553173854796761</c:v>
                </c:pt>
                <c:pt idx="322">
                  <c:v>5.8003595017607621</c:v>
                </c:pt>
                <c:pt idx="323">
                  <c:v>4.0776453721219399</c:v>
                </c:pt>
                <c:pt idx="324">
                  <c:v>1.4391772971347991</c:v>
                </c:pt>
                <c:pt idx="325">
                  <c:v>1.8391743463980572</c:v>
                </c:pt>
                <c:pt idx="326">
                  <c:v>1.006975135391504</c:v>
                </c:pt>
                <c:pt idx="327">
                  <c:v>0.77044960187111533</c:v>
                </c:pt>
                <c:pt idx="328">
                  <c:v>2.0313817214490992</c:v>
                </c:pt>
                <c:pt idx="329">
                  <c:v>0.38463872738905652</c:v>
                </c:pt>
                <c:pt idx="330">
                  <c:v>7.8711652268306592E-2</c:v>
                </c:pt>
                <c:pt idx="331">
                  <c:v>0.31470872776451853</c:v>
                </c:pt>
                <c:pt idx="332">
                  <c:v>0.68755197619605235</c:v>
                </c:pt>
                <c:pt idx="333">
                  <c:v>1.0260371747275998</c:v>
                </c:pt>
                <c:pt idx="334">
                  <c:v>2.3149871406877831</c:v>
                </c:pt>
                <c:pt idx="335">
                  <c:v>2.6593931729131572</c:v>
                </c:pt>
                <c:pt idx="336">
                  <c:v>5.1097995243928693</c:v>
                </c:pt>
                <c:pt idx="337">
                  <c:v>5.6021070828125517</c:v>
                </c:pt>
                <c:pt idx="338">
                  <c:v>6.6888920282583237</c:v>
                </c:pt>
                <c:pt idx="339">
                  <c:v>4.9002515401334694</c:v>
                </c:pt>
                <c:pt idx="340">
                  <c:v>4.8482851452647884</c:v>
                </c:pt>
                <c:pt idx="341">
                  <c:v>4.6621410580877543</c:v>
                </c:pt>
                <c:pt idx="342">
                  <c:v>5.3480222445368168</c:v>
                </c:pt>
                <c:pt idx="343">
                  <c:v>6.2460901236509407</c:v>
                </c:pt>
                <c:pt idx="344">
                  <c:v>4.8780058576215275</c:v>
                </c:pt>
                <c:pt idx="345">
                  <c:v>2.0306160817539585</c:v>
                </c:pt>
                <c:pt idx="346">
                  <c:v>1.3384587564731281</c:v>
                </c:pt>
                <c:pt idx="347">
                  <c:v>0.92719896328886275</c:v>
                </c:pt>
                <c:pt idx="348">
                  <c:v>2.3295601712440357</c:v>
                </c:pt>
                <c:pt idx="349">
                  <c:v>2.4758651372538938</c:v>
                </c:pt>
                <c:pt idx="350">
                  <c:v>3.9497899926619202</c:v>
                </c:pt>
                <c:pt idx="351">
                  <c:v>6.0237411396579947</c:v>
                </c:pt>
                <c:pt idx="352">
                  <c:v>3.8863765021717915</c:v>
                </c:pt>
                <c:pt idx="353">
                  <c:v>5.2620195991800465</c:v>
                </c:pt>
                <c:pt idx="354">
                  <c:v>2.7974539194523196</c:v>
                </c:pt>
                <c:pt idx="355">
                  <c:v>6.0685193204197745</c:v>
                </c:pt>
                <c:pt idx="356">
                  <c:v>2.8395018667143392</c:v>
                </c:pt>
                <c:pt idx="357">
                  <c:v>2.3230937867364423</c:v>
                </c:pt>
                <c:pt idx="358">
                  <c:v>3.0335459068512347</c:v>
                </c:pt>
                <c:pt idx="359">
                  <c:v>3.1127601971017467</c:v>
                </c:pt>
                <c:pt idx="360">
                  <c:v>3.3139262269821192</c:v>
                </c:pt>
                <c:pt idx="361">
                  <c:v>2.7035254885328612</c:v>
                </c:pt>
                <c:pt idx="362">
                  <c:v>3.4020712045687667</c:v>
                </c:pt>
                <c:pt idx="363">
                  <c:v>3.3584776791606168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20-498B-A784-9C69BD7BF6EF}"/>
            </c:ext>
          </c:extLst>
        </c:ser>
        <c:ser>
          <c:idx val="8"/>
          <c:order val="1"/>
          <c:tx>
            <c:strRef>
              <c:f>US_Anthro_Ext!$AR$1</c:f>
              <c:strCache>
                <c:ptCount val="1"/>
                <c:pt idx="0">
                  <c:v>ANT_US_EAmmNO3</c:v>
                </c:pt>
              </c:strCache>
            </c:strRef>
          </c:tx>
          <c:spPr>
            <a:pattFill prst="pct50">
              <a:fgClr>
                <a:srgbClr val="FF0000"/>
              </a:fgClr>
              <a:bgClr>
                <a:schemeClr val="tx1"/>
              </a:bgClr>
            </a:pattFill>
          </c:spPr>
          <c:invertIfNegative val="0"/>
          <c:cat>
            <c:numRef>
              <c:f>US_Anthro_Ext!$D$2:$D$365</c:f>
              <c:numCache>
                <c:formatCode>m/d/yyyy</c:formatCode>
                <c:ptCount val="364"/>
                <c:pt idx="0">
                  <c:v>40544</c:v>
                </c:pt>
                <c:pt idx="1">
                  <c:v>40545</c:v>
                </c:pt>
                <c:pt idx="2">
                  <c:v>40546</c:v>
                </c:pt>
                <c:pt idx="3">
                  <c:v>40547</c:v>
                </c:pt>
                <c:pt idx="4">
                  <c:v>40548</c:v>
                </c:pt>
                <c:pt idx="5">
                  <c:v>40549</c:v>
                </c:pt>
                <c:pt idx="6">
                  <c:v>40550</c:v>
                </c:pt>
                <c:pt idx="7">
                  <c:v>40551</c:v>
                </c:pt>
                <c:pt idx="8">
                  <c:v>40552</c:v>
                </c:pt>
                <c:pt idx="9">
                  <c:v>40553</c:v>
                </c:pt>
                <c:pt idx="10">
                  <c:v>40554</c:v>
                </c:pt>
                <c:pt idx="11">
                  <c:v>40555</c:v>
                </c:pt>
                <c:pt idx="12">
                  <c:v>40556</c:v>
                </c:pt>
                <c:pt idx="13">
                  <c:v>40557</c:v>
                </c:pt>
                <c:pt idx="14">
                  <c:v>40558</c:v>
                </c:pt>
                <c:pt idx="15">
                  <c:v>40559</c:v>
                </c:pt>
                <c:pt idx="16">
                  <c:v>40560</c:v>
                </c:pt>
                <c:pt idx="17">
                  <c:v>40561</c:v>
                </c:pt>
                <c:pt idx="18">
                  <c:v>40562</c:v>
                </c:pt>
                <c:pt idx="19">
                  <c:v>40563</c:v>
                </c:pt>
                <c:pt idx="20">
                  <c:v>40564</c:v>
                </c:pt>
                <c:pt idx="21">
                  <c:v>40565</c:v>
                </c:pt>
                <c:pt idx="22">
                  <c:v>40566</c:v>
                </c:pt>
                <c:pt idx="23">
                  <c:v>40567</c:v>
                </c:pt>
                <c:pt idx="24">
                  <c:v>40568</c:v>
                </c:pt>
                <c:pt idx="25">
                  <c:v>40569</c:v>
                </c:pt>
                <c:pt idx="26">
                  <c:v>40570</c:v>
                </c:pt>
                <c:pt idx="27">
                  <c:v>40571</c:v>
                </c:pt>
                <c:pt idx="28">
                  <c:v>40572</c:v>
                </c:pt>
                <c:pt idx="29">
                  <c:v>40573</c:v>
                </c:pt>
                <c:pt idx="30">
                  <c:v>40574</c:v>
                </c:pt>
                <c:pt idx="31">
                  <c:v>40575</c:v>
                </c:pt>
                <c:pt idx="32">
                  <c:v>40576</c:v>
                </c:pt>
                <c:pt idx="33">
                  <c:v>40577</c:v>
                </c:pt>
                <c:pt idx="34">
                  <c:v>40578</c:v>
                </c:pt>
                <c:pt idx="35">
                  <c:v>40579</c:v>
                </c:pt>
                <c:pt idx="36">
                  <c:v>40580</c:v>
                </c:pt>
                <c:pt idx="37">
                  <c:v>40581</c:v>
                </c:pt>
                <c:pt idx="38">
                  <c:v>40582</c:v>
                </c:pt>
                <c:pt idx="39">
                  <c:v>40583</c:v>
                </c:pt>
                <c:pt idx="40">
                  <c:v>40584</c:v>
                </c:pt>
                <c:pt idx="41">
                  <c:v>40585</c:v>
                </c:pt>
                <c:pt idx="42">
                  <c:v>40586</c:v>
                </c:pt>
                <c:pt idx="43">
                  <c:v>40587</c:v>
                </c:pt>
                <c:pt idx="44">
                  <c:v>40588</c:v>
                </c:pt>
                <c:pt idx="45">
                  <c:v>40589</c:v>
                </c:pt>
                <c:pt idx="46">
                  <c:v>40590</c:v>
                </c:pt>
                <c:pt idx="47">
                  <c:v>40591</c:v>
                </c:pt>
                <c:pt idx="48">
                  <c:v>40592</c:v>
                </c:pt>
                <c:pt idx="49">
                  <c:v>40593</c:v>
                </c:pt>
                <c:pt idx="50">
                  <c:v>40594</c:v>
                </c:pt>
                <c:pt idx="51">
                  <c:v>40595</c:v>
                </c:pt>
                <c:pt idx="52">
                  <c:v>40596</c:v>
                </c:pt>
                <c:pt idx="53">
                  <c:v>40597</c:v>
                </c:pt>
                <c:pt idx="54">
                  <c:v>40598</c:v>
                </c:pt>
                <c:pt idx="55">
                  <c:v>40599</c:v>
                </c:pt>
                <c:pt idx="56">
                  <c:v>40600</c:v>
                </c:pt>
                <c:pt idx="57">
                  <c:v>40601</c:v>
                </c:pt>
                <c:pt idx="58">
                  <c:v>40602</c:v>
                </c:pt>
                <c:pt idx="59">
                  <c:v>40603</c:v>
                </c:pt>
                <c:pt idx="60">
                  <c:v>40604</c:v>
                </c:pt>
                <c:pt idx="61">
                  <c:v>40605</c:v>
                </c:pt>
                <c:pt idx="62">
                  <c:v>40606</c:v>
                </c:pt>
                <c:pt idx="63">
                  <c:v>40607</c:v>
                </c:pt>
                <c:pt idx="64">
                  <c:v>40608</c:v>
                </c:pt>
                <c:pt idx="65">
                  <c:v>40609</c:v>
                </c:pt>
                <c:pt idx="66">
                  <c:v>40610</c:v>
                </c:pt>
                <c:pt idx="67">
                  <c:v>40611</c:v>
                </c:pt>
                <c:pt idx="68">
                  <c:v>40612</c:v>
                </c:pt>
                <c:pt idx="69">
                  <c:v>40613</c:v>
                </c:pt>
                <c:pt idx="70">
                  <c:v>40614</c:v>
                </c:pt>
                <c:pt idx="71">
                  <c:v>40615</c:v>
                </c:pt>
                <c:pt idx="72">
                  <c:v>40616</c:v>
                </c:pt>
                <c:pt idx="73">
                  <c:v>40617</c:v>
                </c:pt>
                <c:pt idx="74">
                  <c:v>40618</c:v>
                </c:pt>
                <c:pt idx="75">
                  <c:v>40619</c:v>
                </c:pt>
                <c:pt idx="76">
                  <c:v>40620</c:v>
                </c:pt>
                <c:pt idx="77">
                  <c:v>40621</c:v>
                </c:pt>
                <c:pt idx="78">
                  <c:v>40622</c:v>
                </c:pt>
                <c:pt idx="79">
                  <c:v>40623</c:v>
                </c:pt>
                <c:pt idx="80">
                  <c:v>40624</c:v>
                </c:pt>
                <c:pt idx="81">
                  <c:v>40625</c:v>
                </c:pt>
                <c:pt idx="82">
                  <c:v>40626</c:v>
                </c:pt>
                <c:pt idx="83">
                  <c:v>40627</c:v>
                </c:pt>
                <c:pt idx="84">
                  <c:v>40628</c:v>
                </c:pt>
                <c:pt idx="85">
                  <c:v>40629</c:v>
                </c:pt>
                <c:pt idx="86">
                  <c:v>40630</c:v>
                </c:pt>
                <c:pt idx="87">
                  <c:v>40631</c:v>
                </c:pt>
                <c:pt idx="88">
                  <c:v>40632</c:v>
                </c:pt>
                <c:pt idx="89">
                  <c:v>40633</c:v>
                </c:pt>
                <c:pt idx="90">
                  <c:v>40634</c:v>
                </c:pt>
                <c:pt idx="91">
                  <c:v>40635</c:v>
                </c:pt>
                <c:pt idx="92">
                  <c:v>40636</c:v>
                </c:pt>
                <c:pt idx="93">
                  <c:v>40637</c:v>
                </c:pt>
                <c:pt idx="94">
                  <c:v>40638</c:v>
                </c:pt>
                <c:pt idx="95">
                  <c:v>40639</c:v>
                </c:pt>
                <c:pt idx="96">
                  <c:v>40640</c:v>
                </c:pt>
                <c:pt idx="97">
                  <c:v>40641</c:v>
                </c:pt>
                <c:pt idx="98">
                  <c:v>40642</c:v>
                </c:pt>
                <c:pt idx="99">
                  <c:v>40643</c:v>
                </c:pt>
                <c:pt idx="100">
                  <c:v>40644</c:v>
                </c:pt>
                <c:pt idx="101">
                  <c:v>40645</c:v>
                </c:pt>
                <c:pt idx="102">
                  <c:v>40646</c:v>
                </c:pt>
                <c:pt idx="103">
                  <c:v>40647</c:v>
                </c:pt>
                <c:pt idx="104">
                  <c:v>40648</c:v>
                </c:pt>
                <c:pt idx="105">
                  <c:v>40649</c:v>
                </c:pt>
                <c:pt idx="106">
                  <c:v>40650</c:v>
                </c:pt>
                <c:pt idx="107">
                  <c:v>40651</c:v>
                </c:pt>
                <c:pt idx="108">
                  <c:v>40652</c:v>
                </c:pt>
                <c:pt idx="109">
                  <c:v>40653</c:v>
                </c:pt>
                <c:pt idx="110">
                  <c:v>40654</c:v>
                </c:pt>
                <c:pt idx="111">
                  <c:v>40655</c:v>
                </c:pt>
                <c:pt idx="112">
                  <c:v>40656</c:v>
                </c:pt>
                <c:pt idx="113">
                  <c:v>40657</c:v>
                </c:pt>
                <c:pt idx="114">
                  <c:v>40658</c:v>
                </c:pt>
                <c:pt idx="115">
                  <c:v>40659</c:v>
                </c:pt>
                <c:pt idx="116">
                  <c:v>40660</c:v>
                </c:pt>
                <c:pt idx="117">
                  <c:v>40661</c:v>
                </c:pt>
                <c:pt idx="118">
                  <c:v>40662</c:v>
                </c:pt>
                <c:pt idx="119">
                  <c:v>40663</c:v>
                </c:pt>
                <c:pt idx="120">
                  <c:v>40664</c:v>
                </c:pt>
                <c:pt idx="121">
                  <c:v>40665</c:v>
                </c:pt>
                <c:pt idx="122">
                  <c:v>40666</c:v>
                </c:pt>
                <c:pt idx="123">
                  <c:v>40667</c:v>
                </c:pt>
                <c:pt idx="124">
                  <c:v>40668</c:v>
                </c:pt>
                <c:pt idx="125">
                  <c:v>40669</c:v>
                </c:pt>
                <c:pt idx="126">
                  <c:v>40670</c:v>
                </c:pt>
                <c:pt idx="127">
                  <c:v>40671</c:v>
                </c:pt>
                <c:pt idx="128">
                  <c:v>40672</c:v>
                </c:pt>
                <c:pt idx="129">
                  <c:v>40673</c:v>
                </c:pt>
                <c:pt idx="130">
                  <c:v>40674</c:v>
                </c:pt>
                <c:pt idx="131">
                  <c:v>40675</c:v>
                </c:pt>
                <c:pt idx="132">
                  <c:v>40676</c:v>
                </c:pt>
                <c:pt idx="133">
                  <c:v>40677</c:v>
                </c:pt>
                <c:pt idx="134">
                  <c:v>40678</c:v>
                </c:pt>
                <c:pt idx="135">
                  <c:v>40679</c:v>
                </c:pt>
                <c:pt idx="136">
                  <c:v>40680</c:v>
                </c:pt>
                <c:pt idx="137">
                  <c:v>40681</c:v>
                </c:pt>
                <c:pt idx="138">
                  <c:v>40682</c:v>
                </c:pt>
                <c:pt idx="139">
                  <c:v>40683</c:v>
                </c:pt>
                <c:pt idx="140">
                  <c:v>40684</c:v>
                </c:pt>
                <c:pt idx="141">
                  <c:v>40685</c:v>
                </c:pt>
                <c:pt idx="142">
                  <c:v>40686</c:v>
                </c:pt>
                <c:pt idx="143">
                  <c:v>40687</c:v>
                </c:pt>
                <c:pt idx="144">
                  <c:v>40688</c:v>
                </c:pt>
                <c:pt idx="145">
                  <c:v>40689</c:v>
                </c:pt>
                <c:pt idx="146">
                  <c:v>40690</c:v>
                </c:pt>
                <c:pt idx="147">
                  <c:v>40691</c:v>
                </c:pt>
                <c:pt idx="148">
                  <c:v>40692</c:v>
                </c:pt>
                <c:pt idx="149">
                  <c:v>40693</c:v>
                </c:pt>
                <c:pt idx="150">
                  <c:v>40694</c:v>
                </c:pt>
                <c:pt idx="151">
                  <c:v>40695</c:v>
                </c:pt>
                <c:pt idx="152">
                  <c:v>40696</c:v>
                </c:pt>
                <c:pt idx="153">
                  <c:v>40697</c:v>
                </c:pt>
                <c:pt idx="154">
                  <c:v>40698</c:v>
                </c:pt>
                <c:pt idx="155">
                  <c:v>40699</c:v>
                </c:pt>
                <c:pt idx="156">
                  <c:v>40700</c:v>
                </c:pt>
                <c:pt idx="157">
                  <c:v>40701</c:v>
                </c:pt>
                <c:pt idx="158">
                  <c:v>40702</c:v>
                </c:pt>
                <c:pt idx="159">
                  <c:v>40703</c:v>
                </c:pt>
                <c:pt idx="160">
                  <c:v>40704</c:v>
                </c:pt>
                <c:pt idx="161">
                  <c:v>40705</c:v>
                </c:pt>
                <c:pt idx="162">
                  <c:v>40706</c:v>
                </c:pt>
                <c:pt idx="163">
                  <c:v>40707</c:v>
                </c:pt>
                <c:pt idx="164">
                  <c:v>40708</c:v>
                </c:pt>
                <c:pt idx="165">
                  <c:v>40709</c:v>
                </c:pt>
                <c:pt idx="166">
                  <c:v>40710</c:v>
                </c:pt>
                <c:pt idx="167">
                  <c:v>40711</c:v>
                </c:pt>
                <c:pt idx="168">
                  <c:v>40712</c:v>
                </c:pt>
                <c:pt idx="169">
                  <c:v>40713</c:v>
                </c:pt>
                <c:pt idx="170">
                  <c:v>40714</c:v>
                </c:pt>
                <c:pt idx="171">
                  <c:v>40715</c:v>
                </c:pt>
                <c:pt idx="172">
                  <c:v>40716</c:v>
                </c:pt>
                <c:pt idx="173">
                  <c:v>40717</c:v>
                </c:pt>
                <c:pt idx="174">
                  <c:v>40718</c:v>
                </c:pt>
                <c:pt idx="175">
                  <c:v>40719</c:v>
                </c:pt>
                <c:pt idx="176">
                  <c:v>40720</c:v>
                </c:pt>
                <c:pt idx="177">
                  <c:v>40721</c:v>
                </c:pt>
                <c:pt idx="178">
                  <c:v>40722</c:v>
                </c:pt>
                <c:pt idx="179">
                  <c:v>40723</c:v>
                </c:pt>
                <c:pt idx="180">
                  <c:v>40724</c:v>
                </c:pt>
                <c:pt idx="181">
                  <c:v>40725</c:v>
                </c:pt>
                <c:pt idx="182">
                  <c:v>40726</c:v>
                </c:pt>
                <c:pt idx="183">
                  <c:v>40727</c:v>
                </c:pt>
                <c:pt idx="184">
                  <c:v>40728</c:v>
                </c:pt>
                <c:pt idx="185">
                  <c:v>40729</c:v>
                </c:pt>
                <c:pt idx="186">
                  <c:v>40730</c:v>
                </c:pt>
                <c:pt idx="187">
                  <c:v>40731</c:v>
                </c:pt>
                <c:pt idx="188">
                  <c:v>40732</c:v>
                </c:pt>
                <c:pt idx="189">
                  <c:v>40733</c:v>
                </c:pt>
                <c:pt idx="190">
                  <c:v>40734</c:v>
                </c:pt>
                <c:pt idx="191">
                  <c:v>40735</c:v>
                </c:pt>
                <c:pt idx="192">
                  <c:v>40736</c:v>
                </c:pt>
                <c:pt idx="193">
                  <c:v>40737</c:v>
                </c:pt>
                <c:pt idx="194">
                  <c:v>40738</c:v>
                </c:pt>
                <c:pt idx="195">
                  <c:v>40739</c:v>
                </c:pt>
                <c:pt idx="196">
                  <c:v>40740</c:v>
                </c:pt>
                <c:pt idx="197">
                  <c:v>40741</c:v>
                </c:pt>
                <c:pt idx="198">
                  <c:v>40742</c:v>
                </c:pt>
                <c:pt idx="199">
                  <c:v>40743</c:v>
                </c:pt>
                <c:pt idx="200">
                  <c:v>40744</c:v>
                </c:pt>
                <c:pt idx="201">
                  <c:v>40745</c:v>
                </c:pt>
                <c:pt idx="202">
                  <c:v>40746</c:v>
                </c:pt>
                <c:pt idx="203">
                  <c:v>40747</c:v>
                </c:pt>
                <c:pt idx="204">
                  <c:v>40748</c:v>
                </c:pt>
                <c:pt idx="205">
                  <c:v>40749</c:v>
                </c:pt>
                <c:pt idx="206">
                  <c:v>40750</c:v>
                </c:pt>
                <c:pt idx="207">
                  <c:v>40751</c:v>
                </c:pt>
                <c:pt idx="208">
                  <c:v>40752</c:v>
                </c:pt>
                <c:pt idx="209">
                  <c:v>40753</c:v>
                </c:pt>
                <c:pt idx="210">
                  <c:v>40754</c:v>
                </c:pt>
                <c:pt idx="211">
                  <c:v>40755</c:v>
                </c:pt>
                <c:pt idx="212">
                  <c:v>40756</c:v>
                </c:pt>
                <c:pt idx="213">
                  <c:v>40757</c:v>
                </c:pt>
                <c:pt idx="214">
                  <c:v>40758</c:v>
                </c:pt>
                <c:pt idx="215">
                  <c:v>40759</c:v>
                </c:pt>
                <c:pt idx="216">
                  <c:v>40760</c:v>
                </c:pt>
                <c:pt idx="217">
                  <c:v>40761</c:v>
                </c:pt>
                <c:pt idx="218">
                  <c:v>40762</c:v>
                </c:pt>
                <c:pt idx="219">
                  <c:v>40763</c:v>
                </c:pt>
                <c:pt idx="220">
                  <c:v>40764</c:v>
                </c:pt>
                <c:pt idx="221">
                  <c:v>40765</c:v>
                </c:pt>
                <c:pt idx="222">
                  <c:v>40766</c:v>
                </c:pt>
                <c:pt idx="223">
                  <c:v>40767</c:v>
                </c:pt>
                <c:pt idx="224">
                  <c:v>40768</c:v>
                </c:pt>
                <c:pt idx="225">
                  <c:v>40769</c:v>
                </c:pt>
                <c:pt idx="226">
                  <c:v>40770</c:v>
                </c:pt>
                <c:pt idx="227">
                  <c:v>40771</c:v>
                </c:pt>
                <c:pt idx="228">
                  <c:v>40772</c:v>
                </c:pt>
                <c:pt idx="229">
                  <c:v>40773</c:v>
                </c:pt>
                <c:pt idx="230">
                  <c:v>40774</c:v>
                </c:pt>
                <c:pt idx="231">
                  <c:v>40775</c:v>
                </c:pt>
                <c:pt idx="232">
                  <c:v>40776</c:v>
                </c:pt>
                <c:pt idx="233">
                  <c:v>40777</c:v>
                </c:pt>
                <c:pt idx="234">
                  <c:v>40778</c:v>
                </c:pt>
                <c:pt idx="235">
                  <c:v>40779</c:v>
                </c:pt>
                <c:pt idx="236">
                  <c:v>40780</c:v>
                </c:pt>
                <c:pt idx="237">
                  <c:v>40781</c:v>
                </c:pt>
                <c:pt idx="238">
                  <c:v>40782</c:v>
                </c:pt>
                <c:pt idx="239">
                  <c:v>40783</c:v>
                </c:pt>
                <c:pt idx="240">
                  <c:v>40784</c:v>
                </c:pt>
                <c:pt idx="241">
                  <c:v>40785</c:v>
                </c:pt>
                <c:pt idx="242">
                  <c:v>40786</c:v>
                </c:pt>
                <c:pt idx="243">
                  <c:v>40787</c:v>
                </c:pt>
                <c:pt idx="244">
                  <c:v>40788</c:v>
                </c:pt>
                <c:pt idx="245">
                  <c:v>40789</c:v>
                </c:pt>
                <c:pt idx="246">
                  <c:v>40790</c:v>
                </c:pt>
                <c:pt idx="247">
                  <c:v>40791</c:v>
                </c:pt>
                <c:pt idx="248">
                  <c:v>40792</c:v>
                </c:pt>
                <c:pt idx="249">
                  <c:v>40793</c:v>
                </c:pt>
                <c:pt idx="250">
                  <c:v>40794</c:v>
                </c:pt>
                <c:pt idx="251">
                  <c:v>40795</c:v>
                </c:pt>
                <c:pt idx="252">
                  <c:v>40796</c:v>
                </c:pt>
                <c:pt idx="253">
                  <c:v>40797</c:v>
                </c:pt>
                <c:pt idx="254">
                  <c:v>40798</c:v>
                </c:pt>
                <c:pt idx="255">
                  <c:v>40799</c:v>
                </c:pt>
                <c:pt idx="256">
                  <c:v>40800</c:v>
                </c:pt>
                <c:pt idx="257">
                  <c:v>40801</c:v>
                </c:pt>
                <c:pt idx="258">
                  <c:v>40802</c:v>
                </c:pt>
                <c:pt idx="259">
                  <c:v>40803</c:v>
                </c:pt>
                <c:pt idx="260">
                  <c:v>40804</c:v>
                </c:pt>
                <c:pt idx="261">
                  <c:v>40805</c:v>
                </c:pt>
                <c:pt idx="262">
                  <c:v>40806</c:v>
                </c:pt>
                <c:pt idx="263">
                  <c:v>40807</c:v>
                </c:pt>
                <c:pt idx="264">
                  <c:v>40808</c:v>
                </c:pt>
                <c:pt idx="265">
                  <c:v>40809</c:v>
                </c:pt>
                <c:pt idx="266">
                  <c:v>40810</c:v>
                </c:pt>
                <c:pt idx="267">
                  <c:v>40811</c:v>
                </c:pt>
                <c:pt idx="268">
                  <c:v>40812</c:v>
                </c:pt>
                <c:pt idx="269">
                  <c:v>40813</c:v>
                </c:pt>
                <c:pt idx="270">
                  <c:v>40814</c:v>
                </c:pt>
                <c:pt idx="271">
                  <c:v>40815</c:v>
                </c:pt>
                <c:pt idx="272">
                  <c:v>40816</c:v>
                </c:pt>
                <c:pt idx="273">
                  <c:v>40817</c:v>
                </c:pt>
                <c:pt idx="274">
                  <c:v>40818</c:v>
                </c:pt>
                <c:pt idx="275">
                  <c:v>40819</c:v>
                </c:pt>
                <c:pt idx="276">
                  <c:v>40820</c:v>
                </c:pt>
                <c:pt idx="277">
                  <c:v>40821</c:v>
                </c:pt>
                <c:pt idx="278">
                  <c:v>40822</c:v>
                </c:pt>
                <c:pt idx="279">
                  <c:v>40823</c:v>
                </c:pt>
                <c:pt idx="280">
                  <c:v>40824</c:v>
                </c:pt>
                <c:pt idx="281">
                  <c:v>40825</c:v>
                </c:pt>
                <c:pt idx="282">
                  <c:v>40826</c:v>
                </c:pt>
                <c:pt idx="283">
                  <c:v>40827</c:v>
                </c:pt>
                <c:pt idx="284">
                  <c:v>40828</c:v>
                </c:pt>
                <c:pt idx="285">
                  <c:v>40829</c:v>
                </c:pt>
                <c:pt idx="286">
                  <c:v>40830</c:v>
                </c:pt>
                <c:pt idx="287">
                  <c:v>40831</c:v>
                </c:pt>
                <c:pt idx="288">
                  <c:v>40832</c:v>
                </c:pt>
                <c:pt idx="289">
                  <c:v>40833</c:v>
                </c:pt>
                <c:pt idx="290">
                  <c:v>40834</c:v>
                </c:pt>
                <c:pt idx="291">
                  <c:v>40835</c:v>
                </c:pt>
                <c:pt idx="292">
                  <c:v>40836</c:v>
                </c:pt>
                <c:pt idx="293">
                  <c:v>40837</c:v>
                </c:pt>
                <c:pt idx="294">
                  <c:v>40838</c:v>
                </c:pt>
                <c:pt idx="295">
                  <c:v>40839</c:v>
                </c:pt>
                <c:pt idx="296">
                  <c:v>40840</c:v>
                </c:pt>
                <c:pt idx="297">
                  <c:v>40841</c:v>
                </c:pt>
                <c:pt idx="298">
                  <c:v>40842</c:v>
                </c:pt>
                <c:pt idx="299">
                  <c:v>40843</c:v>
                </c:pt>
                <c:pt idx="300">
                  <c:v>40844</c:v>
                </c:pt>
                <c:pt idx="301">
                  <c:v>40845</c:v>
                </c:pt>
                <c:pt idx="302">
                  <c:v>40846</c:v>
                </c:pt>
                <c:pt idx="303">
                  <c:v>40847</c:v>
                </c:pt>
                <c:pt idx="304">
                  <c:v>40848</c:v>
                </c:pt>
                <c:pt idx="305">
                  <c:v>40849</c:v>
                </c:pt>
                <c:pt idx="306">
                  <c:v>40850</c:v>
                </c:pt>
                <c:pt idx="307">
                  <c:v>40851</c:v>
                </c:pt>
                <c:pt idx="308">
                  <c:v>40852</c:v>
                </c:pt>
                <c:pt idx="309">
                  <c:v>40853</c:v>
                </c:pt>
                <c:pt idx="310">
                  <c:v>40854</c:v>
                </c:pt>
                <c:pt idx="311">
                  <c:v>40855</c:v>
                </c:pt>
                <c:pt idx="312">
                  <c:v>40856</c:v>
                </c:pt>
                <c:pt idx="313">
                  <c:v>40857</c:v>
                </c:pt>
                <c:pt idx="314">
                  <c:v>40858</c:v>
                </c:pt>
                <c:pt idx="315">
                  <c:v>40859</c:v>
                </c:pt>
                <c:pt idx="316">
                  <c:v>40860</c:v>
                </c:pt>
                <c:pt idx="317">
                  <c:v>40861</c:v>
                </c:pt>
                <c:pt idx="318">
                  <c:v>40862</c:v>
                </c:pt>
                <c:pt idx="319">
                  <c:v>40863</c:v>
                </c:pt>
                <c:pt idx="320">
                  <c:v>40864</c:v>
                </c:pt>
                <c:pt idx="321">
                  <c:v>40865</c:v>
                </c:pt>
                <c:pt idx="322">
                  <c:v>40866</c:v>
                </c:pt>
                <c:pt idx="323">
                  <c:v>40867</c:v>
                </c:pt>
                <c:pt idx="324">
                  <c:v>40868</c:v>
                </c:pt>
                <c:pt idx="325">
                  <c:v>40869</c:v>
                </c:pt>
                <c:pt idx="326">
                  <c:v>40870</c:v>
                </c:pt>
                <c:pt idx="327">
                  <c:v>40871</c:v>
                </c:pt>
                <c:pt idx="328">
                  <c:v>40872</c:v>
                </c:pt>
                <c:pt idx="329">
                  <c:v>40873</c:v>
                </c:pt>
                <c:pt idx="330">
                  <c:v>40874</c:v>
                </c:pt>
                <c:pt idx="331">
                  <c:v>40875</c:v>
                </c:pt>
                <c:pt idx="332">
                  <c:v>40876</c:v>
                </c:pt>
                <c:pt idx="333">
                  <c:v>40877</c:v>
                </c:pt>
                <c:pt idx="334">
                  <c:v>40878</c:v>
                </c:pt>
                <c:pt idx="335">
                  <c:v>40879</c:v>
                </c:pt>
                <c:pt idx="336">
                  <c:v>40880</c:v>
                </c:pt>
                <c:pt idx="337">
                  <c:v>40881</c:v>
                </c:pt>
                <c:pt idx="338">
                  <c:v>40882</c:v>
                </c:pt>
                <c:pt idx="339">
                  <c:v>40883</c:v>
                </c:pt>
                <c:pt idx="340">
                  <c:v>40884</c:v>
                </c:pt>
                <c:pt idx="341">
                  <c:v>40885</c:v>
                </c:pt>
                <c:pt idx="342">
                  <c:v>40886</c:v>
                </c:pt>
                <c:pt idx="343">
                  <c:v>40887</c:v>
                </c:pt>
                <c:pt idx="344">
                  <c:v>40888</c:v>
                </c:pt>
                <c:pt idx="345">
                  <c:v>40889</c:v>
                </c:pt>
                <c:pt idx="346">
                  <c:v>40890</c:v>
                </c:pt>
                <c:pt idx="347">
                  <c:v>40891</c:v>
                </c:pt>
                <c:pt idx="348">
                  <c:v>40892</c:v>
                </c:pt>
                <c:pt idx="349">
                  <c:v>40893</c:v>
                </c:pt>
                <c:pt idx="350">
                  <c:v>40894</c:v>
                </c:pt>
                <c:pt idx="351">
                  <c:v>40895</c:v>
                </c:pt>
                <c:pt idx="352">
                  <c:v>40896</c:v>
                </c:pt>
                <c:pt idx="353">
                  <c:v>40897</c:v>
                </c:pt>
                <c:pt idx="354">
                  <c:v>40898</c:v>
                </c:pt>
                <c:pt idx="355">
                  <c:v>40899</c:v>
                </c:pt>
                <c:pt idx="356">
                  <c:v>40900</c:v>
                </c:pt>
                <c:pt idx="357">
                  <c:v>40901</c:v>
                </c:pt>
                <c:pt idx="358">
                  <c:v>40902</c:v>
                </c:pt>
                <c:pt idx="359">
                  <c:v>40903</c:v>
                </c:pt>
                <c:pt idx="360">
                  <c:v>40904</c:v>
                </c:pt>
                <c:pt idx="361">
                  <c:v>40905</c:v>
                </c:pt>
                <c:pt idx="362">
                  <c:v>40906</c:v>
                </c:pt>
                <c:pt idx="363">
                  <c:v>40907</c:v>
                </c:pt>
              </c:numCache>
            </c:numRef>
          </c:cat>
          <c:val>
            <c:numRef>
              <c:f>US_Anthro_Ext!$AR$2:$AR$365</c:f>
              <c:numCache>
                <c:formatCode>General</c:formatCode>
                <c:ptCount val="364"/>
                <c:pt idx="0">
                  <c:v>3.4337217351616802</c:v>
                </c:pt>
                <c:pt idx="1">
                  <c:v>2.4500819630521509</c:v>
                </c:pt>
                <c:pt idx="2">
                  <c:v>3.3249484213030667</c:v>
                </c:pt>
                <c:pt idx="3">
                  <c:v>2.1606974585416183</c:v>
                </c:pt>
                <c:pt idx="4">
                  <c:v>1.5817074904966102</c:v>
                </c:pt>
                <c:pt idx="5">
                  <c:v>2.9082237584625514</c:v>
                </c:pt>
                <c:pt idx="6">
                  <c:v>3.6037615032997072</c:v>
                </c:pt>
                <c:pt idx="7">
                  <c:v>2.6448103785567572</c:v>
                </c:pt>
                <c:pt idx="8">
                  <c:v>3.1742210647072193</c:v>
                </c:pt>
                <c:pt idx="9">
                  <c:v>4.4180717230935924</c:v>
                </c:pt>
                <c:pt idx="10">
                  <c:v>2.0148809438952564</c:v>
                </c:pt>
                <c:pt idx="11">
                  <c:v>3.0245464467259371</c:v>
                </c:pt>
                <c:pt idx="12">
                  <c:v>3.3115330985662697</c:v>
                </c:pt>
                <c:pt idx="13">
                  <c:v>3.2743128775233612</c:v>
                </c:pt>
                <c:pt idx="14">
                  <c:v>2.4632616096455862</c:v>
                </c:pt>
                <c:pt idx="15">
                  <c:v>3.0834229852771342</c:v>
                </c:pt>
                <c:pt idx="16">
                  <c:v>2.9813108993474242</c:v>
                </c:pt>
                <c:pt idx="17">
                  <c:v>4.8264602416841562</c:v>
                </c:pt>
                <c:pt idx="18">
                  <c:v>4.7080231288181524</c:v>
                </c:pt>
                <c:pt idx="19">
                  <c:v>0.48681648586813425</c:v>
                </c:pt>
                <c:pt idx="20">
                  <c:v>0.72095224974158545</c:v>
                </c:pt>
                <c:pt idx="21">
                  <c:v>1.2867259434449496</c:v>
                </c:pt>
                <c:pt idx="22">
                  <c:v>0.88952556987619857</c:v>
                </c:pt>
                <c:pt idx="23">
                  <c:v>2.0676115471362895</c:v>
                </c:pt>
                <c:pt idx="24">
                  <c:v>1.8235816516245418</c:v>
                </c:pt>
                <c:pt idx="25">
                  <c:v>1.9344026638101661</c:v>
                </c:pt>
                <c:pt idx="26">
                  <c:v>1.6016787197350877</c:v>
                </c:pt>
                <c:pt idx="27">
                  <c:v>2.835161436800103</c:v>
                </c:pt>
                <c:pt idx="28">
                  <c:v>3.2087349148575224</c:v>
                </c:pt>
                <c:pt idx="29">
                  <c:v>3.1373023955408827</c:v>
                </c:pt>
                <c:pt idx="30">
                  <c:v>2.297712352880442</c:v>
                </c:pt>
                <c:pt idx="31">
                  <c:v>0.54238486423258103</c:v>
                </c:pt>
                <c:pt idx="32">
                  <c:v>0.62315331129094353</c:v>
                </c:pt>
                <c:pt idx="33">
                  <c:v>0.99234794259503323</c:v>
                </c:pt>
                <c:pt idx="34">
                  <c:v>1.9659024209921061</c:v>
                </c:pt>
                <c:pt idx="35">
                  <c:v>2.8945396868580131</c:v>
                </c:pt>
                <c:pt idx="36">
                  <c:v>0.97444225839181764</c:v>
                </c:pt>
                <c:pt idx="37">
                  <c:v>3.0445050120506782</c:v>
                </c:pt>
                <c:pt idx="38">
                  <c:v>1.2342025139376587</c:v>
                </c:pt>
                <c:pt idx="39">
                  <c:v>0.27451721384713368</c:v>
                </c:pt>
                <c:pt idx="40">
                  <c:v>0.77293222528540295</c:v>
                </c:pt>
                <c:pt idx="41">
                  <c:v>1.1995020126524478</c:v>
                </c:pt>
                <c:pt idx="42">
                  <c:v>1.0697900135329874</c:v>
                </c:pt>
                <c:pt idx="43">
                  <c:v>2.2836682804249882</c:v>
                </c:pt>
                <c:pt idx="44">
                  <c:v>1.3492048787896258</c:v>
                </c:pt>
                <c:pt idx="45">
                  <c:v>2.8720911401677838</c:v>
                </c:pt>
                <c:pt idx="46">
                  <c:v>2.5360895369420433</c:v>
                </c:pt>
                <c:pt idx="47">
                  <c:v>1.7971435793231729</c:v>
                </c:pt>
                <c:pt idx="48">
                  <c:v>1.8492264050997518</c:v>
                </c:pt>
                <c:pt idx="49">
                  <c:v>0.63510831878650764</c:v>
                </c:pt>
                <c:pt idx="50">
                  <c:v>7.4969853840469919E-2</c:v>
                </c:pt>
                <c:pt idx="51">
                  <c:v>0.94288787278392283</c:v>
                </c:pt>
                <c:pt idx="52">
                  <c:v>1.576572383462312</c:v>
                </c:pt>
                <c:pt idx="53">
                  <c:v>1.1965192126403794</c:v>
                </c:pt>
                <c:pt idx="54">
                  <c:v>0.92189859731111834</c:v>
                </c:pt>
                <c:pt idx="55">
                  <c:v>2.0153978996433843</c:v>
                </c:pt>
                <c:pt idx="56">
                  <c:v>1.7382485777502581</c:v>
                </c:pt>
                <c:pt idx="57">
                  <c:v>1.1035426167712801</c:v>
                </c:pt>
                <c:pt idx="58">
                  <c:v>1.1459851975414956</c:v>
                </c:pt>
                <c:pt idx="59">
                  <c:v>1.9351224580100719</c:v>
                </c:pt>
                <c:pt idx="60">
                  <c:v>1.906940490240786</c:v>
                </c:pt>
                <c:pt idx="61">
                  <c:v>1.8900277569626713</c:v>
                </c:pt>
                <c:pt idx="62">
                  <c:v>1.1049047670061216</c:v>
                </c:pt>
                <c:pt idx="63">
                  <c:v>0.56528473846861171</c:v>
                </c:pt>
                <c:pt idx="64">
                  <c:v>0.5203124175133047</c:v>
                </c:pt>
                <c:pt idx="65">
                  <c:v>1.7707515008177173</c:v>
                </c:pt>
                <c:pt idx="66">
                  <c:v>0.62484659567154222</c:v>
                </c:pt>
                <c:pt idx="67">
                  <c:v>0.44869707358751071</c:v>
                </c:pt>
                <c:pt idx="68">
                  <c:v>0.74142390429021299</c:v>
                </c:pt>
                <c:pt idx="69">
                  <c:v>1.8367600564768964</c:v>
                </c:pt>
                <c:pt idx="70">
                  <c:v>0.48740030990885308</c:v>
                </c:pt>
                <c:pt idx="71">
                  <c:v>0.7293112843624886</c:v>
                </c:pt>
                <c:pt idx="72">
                  <c:v>6.8392939726399898E-2</c:v>
                </c:pt>
                <c:pt idx="73">
                  <c:v>0.10178689316909444</c:v>
                </c:pt>
                <c:pt idx="74">
                  <c:v>0.82816059108798157</c:v>
                </c:pt>
                <c:pt idx="75">
                  <c:v>0.23245153122913523</c:v>
                </c:pt>
                <c:pt idx="76">
                  <c:v>0.14486863614515386</c:v>
                </c:pt>
                <c:pt idx="77">
                  <c:v>2.056762988751792</c:v>
                </c:pt>
                <c:pt idx="78">
                  <c:v>0.40491681629703491</c:v>
                </c:pt>
                <c:pt idx="79">
                  <c:v>9.2884246310515582E-3</c:v>
                </c:pt>
                <c:pt idx="80">
                  <c:v>0.13823501071308908</c:v>
                </c:pt>
                <c:pt idx="81">
                  <c:v>6.2667221303812498E-2</c:v>
                </c:pt>
                <c:pt idx="82">
                  <c:v>0.56615691748501895</c:v>
                </c:pt>
                <c:pt idx="83">
                  <c:v>0.32456100101256752</c:v>
                </c:pt>
                <c:pt idx="84">
                  <c:v>0.29492325418928661</c:v>
                </c:pt>
                <c:pt idx="85">
                  <c:v>1.027088606421475</c:v>
                </c:pt>
                <c:pt idx="86">
                  <c:v>0.21409905842222607</c:v>
                </c:pt>
                <c:pt idx="87">
                  <c:v>0.25174408821883265</c:v>
                </c:pt>
                <c:pt idx="88">
                  <c:v>0.12787174475271687</c:v>
                </c:pt>
                <c:pt idx="89">
                  <c:v>0.19390356409579526</c:v>
                </c:pt>
                <c:pt idx="90">
                  <c:v>0.14853094145504087</c:v>
                </c:pt>
                <c:pt idx="91">
                  <c:v>3.5236852061968651E-2</c:v>
                </c:pt>
                <c:pt idx="92">
                  <c:v>7.2838465091799018E-2</c:v>
                </c:pt>
                <c:pt idx="93">
                  <c:v>3.7949770073495696E-2</c:v>
                </c:pt>
                <c:pt idx="94">
                  <c:v>5.5379315482608051E-3</c:v>
                </c:pt>
                <c:pt idx="95">
                  <c:v>5.4353612805268695E-2</c:v>
                </c:pt>
                <c:pt idx="96">
                  <c:v>6.0799216006400383E-2</c:v>
                </c:pt>
                <c:pt idx="97">
                  <c:v>0.38867470896314565</c:v>
                </c:pt>
                <c:pt idx="98">
                  <c:v>0.4240669673883542</c:v>
                </c:pt>
                <c:pt idx="99">
                  <c:v>0.15545161840230767</c:v>
                </c:pt>
                <c:pt idx="100">
                  <c:v>0.26024935422733864</c:v>
                </c:pt>
                <c:pt idx="101">
                  <c:v>0.54872111421563474</c:v>
                </c:pt>
                <c:pt idx="102">
                  <c:v>0.13592256874162045</c:v>
                </c:pt>
                <c:pt idx="103">
                  <c:v>4.2913133524959915E-2</c:v>
                </c:pt>
                <c:pt idx="104">
                  <c:v>0.14933030082397841</c:v>
                </c:pt>
                <c:pt idx="105">
                  <c:v>3.205387105414566E-3</c:v>
                </c:pt>
                <c:pt idx="106">
                  <c:v>1.2286177961853165E-2</c:v>
                </c:pt>
                <c:pt idx="107">
                  <c:v>1.0875401475615106E-2</c:v>
                </c:pt>
                <c:pt idx="108">
                  <c:v>3.488206984301348E-2</c:v>
                </c:pt>
                <c:pt idx="109">
                  <c:v>1.8134060111174338E-2</c:v>
                </c:pt>
                <c:pt idx="110">
                  <c:v>7.3589505932515301E-2</c:v>
                </c:pt>
                <c:pt idx="111">
                  <c:v>3.3279987821362177E-2</c:v>
                </c:pt>
                <c:pt idx="112">
                  <c:v>9.8798280530440173E-3</c:v>
                </c:pt>
                <c:pt idx="113">
                  <c:v>0.28679127861520143</c:v>
                </c:pt>
                <c:pt idx="114">
                  <c:v>9.5308452482975835E-3</c:v>
                </c:pt>
                <c:pt idx="115">
                  <c:v>4.2016053565325333E-2</c:v>
                </c:pt>
                <c:pt idx="116">
                  <c:v>9.9903586446386444E-2</c:v>
                </c:pt>
                <c:pt idx="117">
                  <c:v>3.2190794857869416E-2</c:v>
                </c:pt>
                <c:pt idx="118">
                  <c:v>0.28068770086596889</c:v>
                </c:pt>
                <c:pt idx="119">
                  <c:v>3.5490596477261792E-2</c:v>
                </c:pt>
                <c:pt idx="120">
                  <c:v>5.5484529555308564E-3</c:v>
                </c:pt>
                <c:pt idx="121">
                  <c:v>4.3947120183543818E-2</c:v>
                </c:pt>
                <c:pt idx="122">
                  <c:v>7.3383094826865827E-5</c:v>
                </c:pt>
                <c:pt idx="123">
                  <c:v>0.18814668115907346</c:v>
                </c:pt>
                <c:pt idx="124">
                  <c:v>5.9356510263733656E-5</c:v>
                </c:pt>
                <c:pt idx="125">
                  <c:v>7.1514393918781417E-5</c:v>
                </c:pt>
                <c:pt idx="126">
                  <c:v>3.6083596734757032E-4</c:v>
                </c:pt>
                <c:pt idx="127">
                  <c:v>7.9483219272996825E-4</c:v>
                </c:pt>
                <c:pt idx="128">
                  <c:v>7.8067367279168582E-4</c:v>
                </c:pt>
                <c:pt idx="129">
                  <c:v>0.13012052479605787</c:v>
                </c:pt>
                <c:pt idx="130">
                  <c:v>0.1385857416166914</c:v>
                </c:pt>
                <c:pt idx="131">
                  <c:v>0.11056692358102672</c:v>
                </c:pt>
                <c:pt idx="132">
                  <c:v>4.5989578857874004E-5</c:v>
                </c:pt>
                <c:pt idx="133">
                  <c:v>5.4051775000705528E-4</c:v>
                </c:pt>
                <c:pt idx="134">
                  <c:v>1.5733344716619101E-3</c:v>
                </c:pt>
                <c:pt idx="135">
                  <c:v>4.9156319126601115E-4</c:v>
                </c:pt>
                <c:pt idx="136">
                  <c:v>1.1381546543985793E-2</c:v>
                </c:pt>
                <c:pt idx="137">
                  <c:v>1.1710466527454128E-2</c:v>
                </c:pt>
                <c:pt idx="138">
                  <c:v>8.041210032164503E-2</c:v>
                </c:pt>
                <c:pt idx="139">
                  <c:v>2.5448821644974001E-2</c:v>
                </c:pt>
                <c:pt idx="140">
                  <c:v>0.41290507145518834</c:v>
                </c:pt>
                <c:pt idx="141">
                  <c:v>8.2032715735865124E-5</c:v>
                </c:pt>
                <c:pt idx="142">
                  <c:v>0.1463371524844273</c:v>
                </c:pt>
                <c:pt idx="143">
                  <c:v>8.4106991311551742E-3</c:v>
                </c:pt>
                <c:pt idx="144">
                  <c:v>4.1061778829786733E-2</c:v>
                </c:pt>
                <c:pt idx="145">
                  <c:v>5.0354916546005446E-5</c:v>
                </c:pt>
                <c:pt idx="146">
                  <c:v>5.4301219139928006E-5</c:v>
                </c:pt>
                <c:pt idx="147">
                  <c:v>3.7064387690322021E-5</c:v>
                </c:pt>
                <c:pt idx="148">
                  <c:v>6.7923078952568746E-5</c:v>
                </c:pt>
                <c:pt idx="149">
                  <c:v>4.4838014816698188E-5</c:v>
                </c:pt>
                <c:pt idx="150">
                  <c:v>5.5166422308731862E-5</c:v>
                </c:pt>
                <c:pt idx="151">
                  <c:v>3.5737492966207779E-5</c:v>
                </c:pt>
                <c:pt idx="152">
                  <c:v>2.823054933266844E-5</c:v>
                </c:pt>
                <c:pt idx="153">
                  <c:v>3.4134280949465612E-5</c:v>
                </c:pt>
                <c:pt idx="154">
                  <c:v>4.5910663488674412E-4</c:v>
                </c:pt>
                <c:pt idx="155">
                  <c:v>2.4526461704654231E-4</c:v>
                </c:pt>
                <c:pt idx="156">
                  <c:v>4.32693843634918E-4</c:v>
                </c:pt>
                <c:pt idx="157">
                  <c:v>2.7697132270924126E-5</c:v>
                </c:pt>
                <c:pt idx="158">
                  <c:v>4.2185489484030514E-5</c:v>
                </c:pt>
                <c:pt idx="159">
                  <c:v>1.9577130508393188E-5</c:v>
                </c:pt>
                <c:pt idx="160">
                  <c:v>2.0005579864317562E-5</c:v>
                </c:pt>
                <c:pt idx="161">
                  <c:v>1.1519025217585867E-5</c:v>
                </c:pt>
                <c:pt idx="162">
                  <c:v>1.2447903968802092E-5</c:v>
                </c:pt>
                <c:pt idx="163">
                  <c:v>2.0206361917584361E-5</c:v>
                </c:pt>
                <c:pt idx="164">
                  <c:v>1.9273501813143434E-5</c:v>
                </c:pt>
                <c:pt idx="165">
                  <c:v>2.8944520211151041E-5</c:v>
                </c:pt>
                <c:pt idx="166">
                  <c:v>1.8110434707128449E-4</c:v>
                </c:pt>
                <c:pt idx="167">
                  <c:v>1.2338755381310101E-4</c:v>
                </c:pt>
                <c:pt idx="168">
                  <c:v>1.6098042379243042E-4</c:v>
                </c:pt>
                <c:pt idx="169">
                  <c:v>3.1093918365426034E-3</c:v>
                </c:pt>
                <c:pt idx="170">
                  <c:v>1.5189664150147799E-4</c:v>
                </c:pt>
                <c:pt idx="171">
                  <c:v>3.3575347771738961E-5</c:v>
                </c:pt>
                <c:pt idx="172">
                  <c:v>2.5850584605181404E-5</c:v>
                </c:pt>
                <c:pt idx="173">
                  <c:v>1.8286659983147229E-5</c:v>
                </c:pt>
                <c:pt idx="174">
                  <c:v>3.1055011519177451E-5</c:v>
                </c:pt>
                <c:pt idx="175">
                  <c:v>1.3884910314130724E-5</c:v>
                </c:pt>
                <c:pt idx="176">
                  <c:v>7.9664979886522914E-6</c:v>
                </c:pt>
                <c:pt idx="177">
                  <c:v>4.2984254215234306E-5</c:v>
                </c:pt>
                <c:pt idx="178">
                  <c:v>4.5091296309440681E-5</c:v>
                </c:pt>
                <c:pt idx="179">
                  <c:v>3.4249494229267091E-4</c:v>
                </c:pt>
                <c:pt idx="180">
                  <c:v>2.1080024345556382E-5</c:v>
                </c:pt>
                <c:pt idx="181">
                  <c:v>2.6695563518729446E-5</c:v>
                </c:pt>
                <c:pt idx="182">
                  <c:v>2.693220992141394E-5</c:v>
                </c:pt>
                <c:pt idx="183">
                  <c:v>3.0274936379438176E-5</c:v>
                </c:pt>
                <c:pt idx="184">
                  <c:v>2.8739469722821261E-5</c:v>
                </c:pt>
                <c:pt idx="185">
                  <c:v>1.2004898033393541E-3</c:v>
                </c:pt>
                <c:pt idx="186">
                  <c:v>4.3226147150582507E-5</c:v>
                </c:pt>
                <c:pt idx="187">
                  <c:v>2.7234725134733997E-5</c:v>
                </c:pt>
                <c:pt idx="188">
                  <c:v>7.4332032584005134E-5</c:v>
                </c:pt>
                <c:pt idx="189">
                  <c:v>4.8750131742896946E-5</c:v>
                </c:pt>
                <c:pt idx="190">
                  <c:v>1.4972462430552701E-4</c:v>
                </c:pt>
                <c:pt idx="191">
                  <c:v>4.5855401490204432E-5</c:v>
                </c:pt>
                <c:pt idx="192">
                  <c:v>7.4471868460609393E-6</c:v>
                </c:pt>
                <c:pt idx="193">
                  <c:v>1.7681144134408573E-4</c:v>
                </c:pt>
                <c:pt idx="194">
                  <c:v>1.8292325913459872E-5</c:v>
                </c:pt>
                <c:pt idx="195">
                  <c:v>3.1561721707689811E-5</c:v>
                </c:pt>
                <c:pt idx="196">
                  <c:v>2.3548791893832211E-5</c:v>
                </c:pt>
                <c:pt idx="197">
                  <c:v>1.9773214925422205E-5</c:v>
                </c:pt>
                <c:pt idx="198">
                  <c:v>1.3210111655381025E-4</c:v>
                </c:pt>
                <c:pt idx="199">
                  <c:v>3.115424632461882E-4</c:v>
                </c:pt>
                <c:pt idx="200">
                  <c:v>2.9372365069919735E-5</c:v>
                </c:pt>
                <c:pt idx="201">
                  <c:v>3.3730234903710718E-5</c:v>
                </c:pt>
                <c:pt idx="202">
                  <c:v>2.6912635592754581E-5</c:v>
                </c:pt>
                <c:pt idx="203">
                  <c:v>2.1259416286733479E-5</c:v>
                </c:pt>
                <c:pt idx="204">
                  <c:v>1.0954465825754561E-6</c:v>
                </c:pt>
                <c:pt idx="205">
                  <c:v>8.1337749642659584E-6</c:v>
                </c:pt>
                <c:pt idx="206">
                  <c:v>9.1597354639831835E-5</c:v>
                </c:pt>
                <c:pt idx="207">
                  <c:v>1.5033134854630089E-2</c:v>
                </c:pt>
                <c:pt idx="208">
                  <c:v>2.1074207942083598E-5</c:v>
                </c:pt>
                <c:pt idx="209">
                  <c:v>2.1781307038837058E-4</c:v>
                </c:pt>
                <c:pt idx="210">
                  <c:v>9.4113047926335533E-5</c:v>
                </c:pt>
                <c:pt idx="211">
                  <c:v>1.1201083815966109E-3</c:v>
                </c:pt>
                <c:pt idx="212">
                  <c:v>8.3494238086000085E-4</c:v>
                </c:pt>
                <c:pt idx="213">
                  <c:v>6.1376807320453804E-3</c:v>
                </c:pt>
                <c:pt idx="214">
                  <c:v>2.1474163652530087E-5</c:v>
                </c:pt>
                <c:pt idx="215">
                  <c:v>2.5696856156901985E-4</c:v>
                </c:pt>
                <c:pt idx="216">
                  <c:v>5.0809740389887692E-5</c:v>
                </c:pt>
                <c:pt idx="217">
                  <c:v>1.5653141120691705E-5</c:v>
                </c:pt>
                <c:pt idx="218">
                  <c:v>1.2112767614646263E-5</c:v>
                </c:pt>
                <c:pt idx="219">
                  <c:v>1.1812088037136278E-5</c:v>
                </c:pt>
                <c:pt idx="220">
                  <c:v>2.2519146590844619E-5</c:v>
                </c:pt>
                <c:pt idx="221">
                  <c:v>2.2483826068606417E-5</c:v>
                </c:pt>
                <c:pt idx="222">
                  <c:v>1.1899745803625741E-5</c:v>
                </c:pt>
                <c:pt idx="223">
                  <c:v>3.3892541208021426E-8</c:v>
                </c:pt>
                <c:pt idx="224">
                  <c:v>5.7367620791065548E-5</c:v>
                </c:pt>
                <c:pt idx="225">
                  <c:v>2.3058763796512408E-5</c:v>
                </c:pt>
                <c:pt idx="226">
                  <c:v>8.0063321656088763E-5</c:v>
                </c:pt>
                <c:pt idx="227">
                  <c:v>3.3632622829342116E-5</c:v>
                </c:pt>
                <c:pt idx="228">
                  <c:v>5.5035260763035504E-5</c:v>
                </c:pt>
                <c:pt idx="229">
                  <c:v>4.0315612167496608E-5</c:v>
                </c:pt>
                <c:pt idx="230">
                  <c:v>1.5518734426511689E-4</c:v>
                </c:pt>
                <c:pt idx="231">
                  <c:v>7.4001160903469101E-4</c:v>
                </c:pt>
                <c:pt idx="232">
                  <c:v>8.1420199103221231E-5</c:v>
                </c:pt>
                <c:pt idx="233">
                  <c:v>6.8704246118248054E-5</c:v>
                </c:pt>
                <c:pt idx="234">
                  <c:v>2.6641832447740614E-4</c:v>
                </c:pt>
                <c:pt idx="235">
                  <c:v>5.2629554300898129E-4</c:v>
                </c:pt>
                <c:pt idx="236">
                  <c:v>2.2063022424010474E-4</c:v>
                </c:pt>
                <c:pt idx="237">
                  <c:v>8.6772406685587227E-5</c:v>
                </c:pt>
                <c:pt idx="238">
                  <c:v>9.0469410693234064E-5</c:v>
                </c:pt>
                <c:pt idx="239">
                  <c:v>5.6154169575145827E-5</c:v>
                </c:pt>
                <c:pt idx="240">
                  <c:v>3.6986293446513489E-5</c:v>
                </c:pt>
                <c:pt idx="241">
                  <c:v>3.6360351287707742E-5</c:v>
                </c:pt>
                <c:pt idx="242">
                  <c:v>5.0314070267304765E-5</c:v>
                </c:pt>
                <c:pt idx="243">
                  <c:v>5.0637761074075172E-4</c:v>
                </c:pt>
                <c:pt idx="244">
                  <c:v>5.6460366604563714E-5</c:v>
                </c:pt>
                <c:pt idx="245">
                  <c:v>4.0566174551395708E-5</c:v>
                </c:pt>
                <c:pt idx="246">
                  <c:v>7.1371241080391424E-4</c:v>
                </c:pt>
                <c:pt idx="247">
                  <c:v>6.4434238876544806E-5</c:v>
                </c:pt>
                <c:pt idx="248">
                  <c:v>2.9098347302986092E-4</c:v>
                </c:pt>
                <c:pt idx="249">
                  <c:v>1.5154781976740265E-3</c:v>
                </c:pt>
                <c:pt idx="250">
                  <c:v>1.8318872786973381E-3</c:v>
                </c:pt>
                <c:pt idx="251">
                  <c:v>7.8998158977238949E-4</c:v>
                </c:pt>
                <c:pt idx="252">
                  <c:v>5.4437684844444677E-5</c:v>
                </c:pt>
                <c:pt idx="253">
                  <c:v>9.8113985793199746E-3</c:v>
                </c:pt>
                <c:pt idx="254">
                  <c:v>7.0073275732215071E-2</c:v>
                </c:pt>
                <c:pt idx="255">
                  <c:v>4.7266397910024115E-5</c:v>
                </c:pt>
                <c:pt idx="256">
                  <c:v>1.0234389927721219E-4</c:v>
                </c:pt>
                <c:pt idx="257">
                  <c:v>5.4241413156210644E-4</c:v>
                </c:pt>
                <c:pt idx="258">
                  <c:v>3.0816660087489432E-3</c:v>
                </c:pt>
                <c:pt idx="259">
                  <c:v>2.8488313075815609E-3</c:v>
                </c:pt>
                <c:pt idx="260">
                  <c:v>9.4474112332627747E-3</c:v>
                </c:pt>
                <c:pt idx="261">
                  <c:v>5.8850639833920181E-5</c:v>
                </c:pt>
                <c:pt idx="262">
                  <c:v>7.2878742985719839E-5</c:v>
                </c:pt>
                <c:pt idx="263">
                  <c:v>6.5676112767433411E-5</c:v>
                </c:pt>
                <c:pt idx="264">
                  <c:v>7.4838085328460136E-5</c:v>
                </c:pt>
                <c:pt idx="265">
                  <c:v>9.0287663923413857E-5</c:v>
                </c:pt>
                <c:pt idx="266">
                  <c:v>8.0770306136776019E-5</c:v>
                </c:pt>
                <c:pt idx="267">
                  <c:v>6.3698873614955509E-5</c:v>
                </c:pt>
                <c:pt idx="268">
                  <c:v>7.053849031676307E-5</c:v>
                </c:pt>
                <c:pt idx="269">
                  <c:v>6.3419793538739964E-5</c:v>
                </c:pt>
                <c:pt idx="270">
                  <c:v>4.1437263357583384E-5</c:v>
                </c:pt>
                <c:pt idx="271">
                  <c:v>1.1421493766204542E-4</c:v>
                </c:pt>
                <c:pt idx="272">
                  <c:v>6.0712610015898408E-5</c:v>
                </c:pt>
                <c:pt idx="273">
                  <c:v>8.5757155744379057E-4</c:v>
                </c:pt>
                <c:pt idx="274">
                  <c:v>0.13614113497508251</c:v>
                </c:pt>
                <c:pt idx="275">
                  <c:v>0.33186961371492807</c:v>
                </c:pt>
                <c:pt idx="276">
                  <c:v>9.4443320586825371E-4</c:v>
                </c:pt>
                <c:pt idx="277">
                  <c:v>3.1242790026936692E-2</c:v>
                </c:pt>
                <c:pt idx="278">
                  <c:v>7.3179617612685474E-2</c:v>
                </c:pt>
                <c:pt idx="279">
                  <c:v>0.16985919288334378</c:v>
                </c:pt>
                <c:pt idx="280">
                  <c:v>0.17804574191934891</c:v>
                </c:pt>
                <c:pt idx="281">
                  <c:v>0.46522699875075685</c:v>
                </c:pt>
                <c:pt idx="282">
                  <c:v>0.62818995692727264</c:v>
                </c:pt>
                <c:pt idx="283">
                  <c:v>0.41121316442237427</c:v>
                </c:pt>
                <c:pt idx="284">
                  <c:v>9.8582072621387545E-2</c:v>
                </c:pt>
                <c:pt idx="285">
                  <c:v>6.5581043261758705E-3</c:v>
                </c:pt>
                <c:pt idx="286">
                  <c:v>5.0079489222927404E-3</c:v>
                </c:pt>
                <c:pt idx="287">
                  <c:v>3.9646235695302836E-3</c:v>
                </c:pt>
                <c:pt idx="288">
                  <c:v>2.5843796157823951E-2</c:v>
                </c:pt>
                <c:pt idx="289">
                  <c:v>0.2697462143540395</c:v>
                </c:pt>
                <c:pt idx="290">
                  <c:v>1.4406547309641919E-3</c:v>
                </c:pt>
                <c:pt idx="291">
                  <c:v>6.1047193051449523E-4</c:v>
                </c:pt>
                <c:pt idx="292">
                  <c:v>3.4437260475822197E-3</c:v>
                </c:pt>
                <c:pt idx="293">
                  <c:v>1.1983959841282374E-2</c:v>
                </c:pt>
                <c:pt idx="294">
                  <c:v>3.9869760971826006E-2</c:v>
                </c:pt>
                <c:pt idx="295">
                  <c:v>1.8987167934325703E-2</c:v>
                </c:pt>
                <c:pt idx="296">
                  <c:v>0.33135958755239725</c:v>
                </c:pt>
                <c:pt idx="297">
                  <c:v>0.11762173379243612</c:v>
                </c:pt>
                <c:pt idx="298">
                  <c:v>0.33643723145982868</c:v>
                </c:pt>
                <c:pt idx="299">
                  <c:v>0.83443467012069761</c:v>
                </c:pt>
                <c:pt idx="300">
                  <c:v>6.8669628008811323E-2</c:v>
                </c:pt>
                <c:pt idx="301">
                  <c:v>0.11986898020354653</c:v>
                </c:pt>
                <c:pt idx="302">
                  <c:v>0.10390846571590058</c:v>
                </c:pt>
                <c:pt idx="303">
                  <c:v>0.14107334704898677</c:v>
                </c:pt>
                <c:pt idx="304">
                  <c:v>0.38783709164825242</c:v>
                </c:pt>
                <c:pt idx="305">
                  <c:v>0.58363590560814083</c:v>
                </c:pt>
                <c:pt idx="306">
                  <c:v>1.1929283464912068</c:v>
                </c:pt>
                <c:pt idx="307">
                  <c:v>0.14886169791344064</c:v>
                </c:pt>
                <c:pt idx="308">
                  <c:v>0.11450719405109291</c:v>
                </c:pt>
                <c:pt idx="309">
                  <c:v>2.7121263573713903</c:v>
                </c:pt>
                <c:pt idx="310">
                  <c:v>3.9601130366233392</c:v>
                </c:pt>
                <c:pt idx="311">
                  <c:v>1.4093019381187122</c:v>
                </c:pt>
                <c:pt idx="312">
                  <c:v>1.9526891667185851</c:v>
                </c:pt>
                <c:pt idx="313">
                  <c:v>2.3129601808645135</c:v>
                </c:pt>
                <c:pt idx="314">
                  <c:v>2.2214090395667627</c:v>
                </c:pt>
                <c:pt idx="315">
                  <c:v>4.7576870774715045</c:v>
                </c:pt>
                <c:pt idx="316">
                  <c:v>1.4211239799410065</c:v>
                </c:pt>
                <c:pt idx="317">
                  <c:v>1.0070342271211525</c:v>
                </c:pt>
                <c:pt idx="318">
                  <c:v>0.89883839856050463</c:v>
                </c:pt>
                <c:pt idx="319">
                  <c:v>0.26784702072995131</c:v>
                </c:pt>
                <c:pt idx="320">
                  <c:v>0.85536852677214659</c:v>
                </c:pt>
                <c:pt idx="321">
                  <c:v>2.7586749388590794</c:v>
                </c:pt>
                <c:pt idx="322">
                  <c:v>5.4605109432271375</c:v>
                </c:pt>
                <c:pt idx="323">
                  <c:v>3.7476118164824697</c:v>
                </c:pt>
                <c:pt idx="324">
                  <c:v>1.1608808849801282</c:v>
                </c:pt>
                <c:pt idx="325">
                  <c:v>1.4171709219520841</c:v>
                </c:pt>
                <c:pt idx="326">
                  <c:v>0.89129139991049311</c:v>
                </c:pt>
                <c:pt idx="327">
                  <c:v>0.68479984148473094</c:v>
                </c:pt>
                <c:pt idx="328">
                  <c:v>1.803844733269645</c:v>
                </c:pt>
                <c:pt idx="329">
                  <c:v>0.32747547887941963</c:v>
                </c:pt>
                <c:pt idx="330">
                  <c:v>6.2920831757609694E-2</c:v>
                </c:pt>
                <c:pt idx="331">
                  <c:v>0.23089936942907371</c:v>
                </c:pt>
                <c:pt idx="332">
                  <c:v>0.53171159467583684</c:v>
                </c:pt>
                <c:pt idx="333">
                  <c:v>0.90559987571027012</c:v>
                </c:pt>
                <c:pt idx="334">
                  <c:v>2.0877133489471049</c:v>
                </c:pt>
                <c:pt idx="335">
                  <c:v>2.3435236930286067</c:v>
                </c:pt>
                <c:pt idx="336">
                  <c:v>4.8740591169888221</c:v>
                </c:pt>
                <c:pt idx="337">
                  <c:v>5.3167630454415393</c:v>
                </c:pt>
                <c:pt idx="338">
                  <c:v>6.4293129377153795</c:v>
                </c:pt>
                <c:pt idx="339">
                  <c:v>4.3522262438387145</c:v>
                </c:pt>
                <c:pt idx="340">
                  <c:v>4.6387924954613071</c:v>
                </c:pt>
                <c:pt idx="341">
                  <c:v>4.4254879630519479</c:v>
                </c:pt>
                <c:pt idx="342">
                  <c:v>5.1162907147765324</c:v>
                </c:pt>
                <c:pt idx="343">
                  <c:v>6.1355927371232744</c:v>
                </c:pt>
                <c:pt idx="344">
                  <c:v>4.7703397564151429</c:v>
                </c:pt>
                <c:pt idx="345">
                  <c:v>1.8020631359312946</c:v>
                </c:pt>
                <c:pt idx="346">
                  <c:v>1.2698381286396632</c:v>
                </c:pt>
                <c:pt idx="347">
                  <c:v>0.85906888308143714</c:v>
                </c:pt>
                <c:pt idx="348">
                  <c:v>2.2800508069383492</c:v>
                </c:pt>
                <c:pt idx="349">
                  <c:v>2.4105665118589155</c:v>
                </c:pt>
                <c:pt idx="350">
                  <c:v>3.7755982773802792</c:v>
                </c:pt>
                <c:pt idx="351">
                  <c:v>5.7021320721053765</c:v>
                </c:pt>
                <c:pt idx="352">
                  <c:v>3.7182052850678478</c:v>
                </c:pt>
                <c:pt idx="353">
                  <c:v>5.1309813458010805</c:v>
                </c:pt>
                <c:pt idx="354">
                  <c:v>2.6373605993312648</c:v>
                </c:pt>
                <c:pt idx="355">
                  <c:v>5.5521934298289946</c:v>
                </c:pt>
                <c:pt idx="356">
                  <c:v>2.5221038609942901</c:v>
                </c:pt>
                <c:pt idx="357">
                  <c:v>2.181843024118745</c:v>
                </c:pt>
                <c:pt idx="358">
                  <c:v>2.9366837456030002</c:v>
                </c:pt>
                <c:pt idx="359">
                  <c:v>3.0099761695355265</c:v>
                </c:pt>
                <c:pt idx="360">
                  <c:v>3.0751816315500382</c:v>
                </c:pt>
                <c:pt idx="361">
                  <c:v>2.4215059112727073</c:v>
                </c:pt>
                <c:pt idx="362">
                  <c:v>3.1754147976834002</c:v>
                </c:pt>
                <c:pt idx="363">
                  <c:v>3.1994437168039265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20-498B-A784-9C69BD7BF6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58389760"/>
        <c:axId val="158391296"/>
      </c:barChart>
      <c:dateAx>
        <c:axId val="158389760"/>
        <c:scaling>
          <c:orientation val="minMax"/>
        </c:scaling>
        <c:delete val="0"/>
        <c:axPos val="b"/>
        <c:numFmt formatCode="m/yy;@" sourceLinked="0"/>
        <c:majorTickMark val="out"/>
        <c:minorTickMark val="none"/>
        <c:tickLblPos val="nextTo"/>
        <c:crossAx val="158391296"/>
        <c:crossesAt val="0"/>
        <c:auto val="1"/>
        <c:lblOffset val="100"/>
        <c:baseTimeUnit val="days"/>
        <c:majorUnit val="1"/>
        <c:majorTimeUnit val="months"/>
      </c:dateAx>
      <c:valAx>
        <c:axId val="158391296"/>
        <c:scaling>
          <c:orientation val="minMax"/>
          <c:min val="0"/>
        </c:scaling>
        <c:delete val="0"/>
        <c:axPos val="l"/>
        <c:majorGridlines>
          <c:spPr>
            <a:ln>
              <a:solidFill>
                <a:schemeClr val="tx1"/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Aerosol Extinction (Mm-1)</a:t>
                </a:r>
              </a:p>
            </c:rich>
          </c:tx>
          <c:layout>
            <c:manualLayout>
              <c:xMode val="edge"/>
              <c:yMode val="edge"/>
              <c:x val="1.0159609814169123E-2"/>
              <c:y val="0.2677417192009877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58389760"/>
        <c:crosses val="autoZero"/>
        <c:crossBetween val="between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81881889763779725"/>
          <c:y val="0.22981594488188994"/>
          <c:w val="0.17138019606523544"/>
          <c:h val="0.22152427821522311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EPA's Natural vs. Anthropogenic Aerosol Extinction on 20% most impaired days (MEVE1)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7.0682299580973426E-2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1148030982930694E-2"/>
          <c:y val="0.13924795858850991"/>
          <c:w val="0.73535291959472804"/>
          <c:h val="0.73551290463691876"/>
        </c:manualLayout>
      </c:layout>
      <c:barChart>
        <c:barDir val="col"/>
        <c:grouping val="stacked"/>
        <c:varyColors val="0"/>
        <c:ser>
          <c:idx val="7"/>
          <c:order val="0"/>
          <c:tx>
            <c:strRef>
              <c:f>W20_IMPdays!$BK$1</c:f>
              <c:strCache>
                <c:ptCount val="1"/>
                <c:pt idx="0">
                  <c:v>Anthro_total</c:v>
                </c:pt>
              </c:strCache>
            </c:strRef>
          </c:tx>
          <c:spPr>
            <a:solidFill>
              <a:schemeClr val="tx1"/>
            </a:solidFill>
            <a:ln>
              <a:prstDash val="solid"/>
            </a:ln>
          </c:spPr>
          <c:invertIfNegative val="0"/>
          <c:val>
            <c:numRef>
              <c:f>W20_IMPdays!$BK$2:$BK$365</c:f>
              <c:numCache>
                <c:formatCode>0.0</c:formatCode>
                <c:ptCount val="36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9.5665977490000067</c:v>
                </c:pt>
                <c:pt idx="6">
                  <c:v>0</c:v>
                </c:pt>
                <c:pt idx="7">
                  <c:v>0</c:v>
                </c:pt>
                <c:pt idx="8">
                  <c:v>4.8148796179999831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7.4794971569999991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10.507783853000022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16.287088742999988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5.9339523779999945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9.7906770409999986</c:v>
                </c:pt>
                <c:pt idx="198">
                  <c:v>0</c:v>
                </c:pt>
                <c:pt idx="199">
                  <c:v>0</c:v>
                </c:pt>
                <c:pt idx="200">
                  <c:v>5.5829674350000014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4.9141146839999852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6.739628785000038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5.8159070959999966</c:v>
                </c:pt>
                <c:pt idx="240">
                  <c:v>0</c:v>
                </c:pt>
                <c:pt idx="241">
                  <c:v>0</c:v>
                </c:pt>
                <c:pt idx="242">
                  <c:v>7.7042033459999981</c:v>
                </c:pt>
                <c:pt idx="243">
                  <c:v>0</c:v>
                </c:pt>
                <c:pt idx="244">
                  <c:v>0</c:v>
                </c:pt>
                <c:pt idx="245">
                  <c:v>4.8393272000000014</c:v>
                </c:pt>
                <c:pt idx="246">
                  <c:v>0</c:v>
                </c:pt>
                <c:pt idx="247">
                  <c:v>0</c:v>
                </c:pt>
                <c:pt idx="248">
                  <c:v>5.4221637550000024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6.6564011429999965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5.3129473489999777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5.6685281889999946</c:v>
                </c:pt>
                <c:pt idx="300">
                  <c:v>0</c:v>
                </c:pt>
                <c:pt idx="301">
                  <c:v>0</c:v>
                </c:pt>
                <c:pt idx="302">
                  <c:v>7.5312027470000134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5.2808213969999995</c:v>
                </c:pt>
                <c:pt idx="312">
                  <c:v>0</c:v>
                </c:pt>
                <c:pt idx="313">
                  <c:v>0</c:v>
                </c:pt>
                <c:pt idx="314">
                  <c:v>5.0020287449999996</c:v>
                </c:pt>
                <c:pt idx="315">
                  <c:v>0</c:v>
                </c:pt>
                <c:pt idx="316">
                  <c:v>0</c:v>
                </c:pt>
                <c:pt idx="317">
                  <c:v>6.2428659799999862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8.8112859620000012</c:v>
                </c:pt>
                <c:pt idx="336">
                  <c:v>0</c:v>
                </c:pt>
                <c:pt idx="337">
                  <c:v>0</c:v>
                </c:pt>
                <c:pt idx="338">
                  <c:v>5.8239642159999843</c:v>
                </c:pt>
                <c:pt idx="339">
                  <c:v>0</c:v>
                </c:pt>
                <c:pt idx="340">
                  <c:v>0</c:v>
                </c:pt>
                <c:pt idx="341">
                  <c:v>5.2300056580000005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8.3544968530000574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8B-4F62-A1A6-05E93302D502}"/>
            </c:ext>
          </c:extLst>
        </c:ser>
        <c:ser>
          <c:idx val="0"/>
          <c:order val="1"/>
          <c:tx>
            <c:strRef>
              <c:f>W20_IMPdays!$BD$1</c:f>
              <c:strCache>
                <c:ptCount val="1"/>
                <c:pt idx="0">
                  <c:v>Nat_EAmmSO4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numRef>
              <c:f>US_Anthro_Ext!$D$2:$D$365</c:f>
              <c:numCache>
                <c:formatCode>m/d/yyyy</c:formatCode>
                <c:ptCount val="364"/>
                <c:pt idx="0">
                  <c:v>40544</c:v>
                </c:pt>
                <c:pt idx="1">
                  <c:v>40545</c:v>
                </c:pt>
                <c:pt idx="2">
                  <c:v>40546</c:v>
                </c:pt>
                <c:pt idx="3">
                  <c:v>40547</c:v>
                </c:pt>
                <c:pt idx="4">
                  <c:v>40548</c:v>
                </c:pt>
                <c:pt idx="5">
                  <c:v>40549</c:v>
                </c:pt>
                <c:pt idx="6">
                  <c:v>40550</c:v>
                </c:pt>
                <c:pt idx="7">
                  <c:v>40551</c:v>
                </c:pt>
                <c:pt idx="8">
                  <c:v>40552</c:v>
                </c:pt>
                <c:pt idx="9">
                  <c:v>40553</c:v>
                </c:pt>
                <c:pt idx="10">
                  <c:v>40554</c:v>
                </c:pt>
                <c:pt idx="11">
                  <c:v>40555</c:v>
                </c:pt>
                <c:pt idx="12">
                  <c:v>40556</c:v>
                </c:pt>
                <c:pt idx="13">
                  <c:v>40557</c:v>
                </c:pt>
                <c:pt idx="14">
                  <c:v>40558</c:v>
                </c:pt>
                <c:pt idx="15">
                  <c:v>40559</c:v>
                </c:pt>
                <c:pt idx="16">
                  <c:v>40560</c:v>
                </c:pt>
                <c:pt idx="17">
                  <c:v>40561</c:v>
                </c:pt>
                <c:pt idx="18">
                  <c:v>40562</c:v>
                </c:pt>
                <c:pt idx="19">
                  <c:v>40563</c:v>
                </c:pt>
                <c:pt idx="20">
                  <c:v>40564</c:v>
                </c:pt>
                <c:pt idx="21">
                  <c:v>40565</c:v>
                </c:pt>
                <c:pt idx="22">
                  <c:v>40566</c:v>
                </c:pt>
                <c:pt idx="23">
                  <c:v>40567</c:v>
                </c:pt>
                <c:pt idx="24">
                  <c:v>40568</c:v>
                </c:pt>
                <c:pt idx="25">
                  <c:v>40569</c:v>
                </c:pt>
                <c:pt idx="26">
                  <c:v>40570</c:v>
                </c:pt>
                <c:pt idx="27">
                  <c:v>40571</c:v>
                </c:pt>
                <c:pt idx="28">
                  <c:v>40572</c:v>
                </c:pt>
                <c:pt idx="29">
                  <c:v>40573</c:v>
                </c:pt>
                <c:pt idx="30">
                  <c:v>40574</c:v>
                </c:pt>
                <c:pt idx="31">
                  <c:v>40575</c:v>
                </c:pt>
                <c:pt idx="32">
                  <c:v>40576</c:v>
                </c:pt>
                <c:pt idx="33">
                  <c:v>40577</c:v>
                </c:pt>
                <c:pt idx="34">
                  <c:v>40578</c:v>
                </c:pt>
                <c:pt idx="35">
                  <c:v>40579</c:v>
                </c:pt>
                <c:pt idx="36">
                  <c:v>40580</c:v>
                </c:pt>
                <c:pt idx="37">
                  <c:v>40581</c:v>
                </c:pt>
                <c:pt idx="38">
                  <c:v>40582</c:v>
                </c:pt>
                <c:pt idx="39">
                  <c:v>40583</c:v>
                </c:pt>
                <c:pt idx="40">
                  <c:v>40584</c:v>
                </c:pt>
                <c:pt idx="41">
                  <c:v>40585</c:v>
                </c:pt>
                <c:pt idx="42">
                  <c:v>40586</c:v>
                </c:pt>
                <c:pt idx="43">
                  <c:v>40587</c:v>
                </c:pt>
                <c:pt idx="44">
                  <c:v>40588</c:v>
                </c:pt>
                <c:pt idx="45">
                  <c:v>40589</c:v>
                </c:pt>
                <c:pt idx="46">
                  <c:v>40590</c:v>
                </c:pt>
                <c:pt idx="47">
                  <c:v>40591</c:v>
                </c:pt>
                <c:pt idx="48">
                  <c:v>40592</c:v>
                </c:pt>
                <c:pt idx="49">
                  <c:v>40593</c:v>
                </c:pt>
                <c:pt idx="50">
                  <c:v>40594</c:v>
                </c:pt>
                <c:pt idx="51">
                  <c:v>40595</c:v>
                </c:pt>
                <c:pt idx="52">
                  <c:v>40596</c:v>
                </c:pt>
                <c:pt idx="53">
                  <c:v>40597</c:v>
                </c:pt>
                <c:pt idx="54">
                  <c:v>40598</c:v>
                </c:pt>
                <c:pt idx="55">
                  <c:v>40599</c:v>
                </c:pt>
                <c:pt idx="56">
                  <c:v>40600</c:v>
                </c:pt>
                <c:pt idx="57">
                  <c:v>40601</c:v>
                </c:pt>
                <c:pt idx="58">
                  <c:v>40602</c:v>
                </c:pt>
                <c:pt idx="59">
                  <c:v>40603</c:v>
                </c:pt>
                <c:pt idx="60">
                  <c:v>40604</c:v>
                </c:pt>
                <c:pt idx="61">
                  <c:v>40605</c:v>
                </c:pt>
                <c:pt idx="62">
                  <c:v>40606</c:v>
                </c:pt>
                <c:pt idx="63">
                  <c:v>40607</c:v>
                </c:pt>
                <c:pt idx="64">
                  <c:v>40608</c:v>
                </c:pt>
                <c:pt idx="65">
                  <c:v>40609</c:v>
                </c:pt>
                <c:pt idx="66">
                  <c:v>40610</c:v>
                </c:pt>
                <c:pt idx="67">
                  <c:v>40611</c:v>
                </c:pt>
                <c:pt idx="68">
                  <c:v>40612</c:v>
                </c:pt>
                <c:pt idx="69">
                  <c:v>40613</c:v>
                </c:pt>
                <c:pt idx="70">
                  <c:v>40614</c:v>
                </c:pt>
                <c:pt idx="71">
                  <c:v>40615</c:v>
                </c:pt>
                <c:pt idx="72">
                  <c:v>40616</c:v>
                </c:pt>
                <c:pt idx="73">
                  <c:v>40617</c:v>
                </c:pt>
                <c:pt idx="74">
                  <c:v>40618</c:v>
                </c:pt>
                <c:pt idx="75">
                  <c:v>40619</c:v>
                </c:pt>
                <c:pt idx="76">
                  <c:v>40620</c:v>
                </c:pt>
                <c:pt idx="77">
                  <c:v>40621</c:v>
                </c:pt>
                <c:pt idx="78">
                  <c:v>40622</c:v>
                </c:pt>
                <c:pt idx="79">
                  <c:v>40623</c:v>
                </c:pt>
                <c:pt idx="80">
                  <c:v>40624</c:v>
                </c:pt>
                <c:pt idx="81">
                  <c:v>40625</c:v>
                </c:pt>
                <c:pt idx="82">
                  <c:v>40626</c:v>
                </c:pt>
                <c:pt idx="83">
                  <c:v>40627</c:v>
                </c:pt>
                <c:pt idx="84">
                  <c:v>40628</c:v>
                </c:pt>
                <c:pt idx="85">
                  <c:v>40629</c:v>
                </c:pt>
                <c:pt idx="86">
                  <c:v>40630</c:v>
                </c:pt>
                <c:pt idx="87">
                  <c:v>40631</c:v>
                </c:pt>
                <c:pt idx="88">
                  <c:v>40632</c:v>
                </c:pt>
                <c:pt idx="89">
                  <c:v>40633</c:v>
                </c:pt>
                <c:pt idx="90">
                  <c:v>40634</c:v>
                </c:pt>
                <c:pt idx="91">
                  <c:v>40635</c:v>
                </c:pt>
                <c:pt idx="92">
                  <c:v>40636</c:v>
                </c:pt>
                <c:pt idx="93">
                  <c:v>40637</c:v>
                </c:pt>
                <c:pt idx="94">
                  <c:v>40638</c:v>
                </c:pt>
                <c:pt idx="95">
                  <c:v>40639</c:v>
                </c:pt>
                <c:pt idx="96">
                  <c:v>40640</c:v>
                </c:pt>
                <c:pt idx="97">
                  <c:v>40641</c:v>
                </c:pt>
                <c:pt idx="98">
                  <c:v>40642</c:v>
                </c:pt>
                <c:pt idx="99">
                  <c:v>40643</c:v>
                </c:pt>
                <c:pt idx="100">
                  <c:v>40644</c:v>
                </c:pt>
                <c:pt idx="101">
                  <c:v>40645</c:v>
                </c:pt>
                <c:pt idx="102">
                  <c:v>40646</c:v>
                </c:pt>
                <c:pt idx="103">
                  <c:v>40647</c:v>
                </c:pt>
                <c:pt idx="104">
                  <c:v>40648</c:v>
                </c:pt>
                <c:pt idx="105">
                  <c:v>40649</c:v>
                </c:pt>
                <c:pt idx="106">
                  <c:v>40650</c:v>
                </c:pt>
                <c:pt idx="107">
                  <c:v>40651</c:v>
                </c:pt>
                <c:pt idx="108">
                  <c:v>40652</c:v>
                </c:pt>
                <c:pt idx="109">
                  <c:v>40653</c:v>
                </c:pt>
                <c:pt idx="110">
                  <c:v>40654</c:v>
                </c:pt>
                <c:pt idx="111">
                  <c:v>40655</c:v>
                </c:pt>
                <c:pt idx="112">
                  <c:v>40656</c:v>
                </c:pt>
                <c:pt idx="113">
                  <c:v>40657</c:v>
                </c:pt>
                <c:pt idx="114">
                  <c:v>40658</c:v>
                </c:pt>
                <c:pt idx="115">
                  <c:v>40659</c:v>
                </c:pt>
                <c:pt idx="116">
                  <c:v>40660</c:v>
                </c:pt>
                <c:pt idx="117">
                  <c:v>40661</c:v>
                </c:pt>
                <c:pt idx="118">
                  <c:v>40662</c:v>
                </c:pt>
                <c:pt idx="119">
                  <c:v>40663</c:v>
                </c:pt>
                <c:pt idx="120">
                  <c:v>40664</c:v>
                </c:pt>
                <c:pt idx="121">
                  <c:v>40665</c:v>
                </c:pt>
                <c:pt idx="122">
                  <c:v>40666</c:v>
                </c:pt>
                <c:pt idx="123">
                  <c:v>40667</c:v>
                </c:pt>
                <c:pt idx="124">
                  <c:v>40668</c:v>
                </c:pt>
                <c:pt idx="125">
                  <c:v>40669</c:v>
                </c:pt>
                <c:pt idx="126">
                  <c:v>40670</c:v>
                </c:pt>
                <c:pt idx="127">
                  <c:v>40671</c:v>
                </c:pt>
                <c:pt idx="128">
                  <c:v>40672</c:v>
                </c:pt>
                <c:pt idx="129">
                  <c:v>40673</c:v>
                </c:pt>
                <c:pt idx="130">
                  <c:v>40674</c:v>
                </c:pt>
                <c:pt idx="131">
                  <c:v>40675</c:v>
                </c:pt>
                <c:pt idx="132">
                  <c:v>40676</c:v>
                </c:pt>
                <c:pt idx="133">
                  <c:v>40677</c:v>
                </c:pt>
                <c:pt idx="134">
                  <c:v>40678</c:v>
                </c:pt>
                <c:pt idx="135">
                  <c:v>40679</c:v>
                </c:pt>
                <c:pt idx="136">
                  <c:v>40680</c:v>
                </c:pt>
                <c:pt idx="137">
                  <c:v>40681</c:v>
                </c:pt>
                <c:pt idx="138">
                  <c:v>40682</c:v>
                </c:pt>
                <c:pt idx="139">
                  <c:v>40683</c:v>
                </c:pt>
                <c:pt idx="140">
                  <c:v>40684</c:v>
                </c:pt>
                <c:pt idx="141">
                  <c:v>40685</c:v>
                </c:pt>
                <c:pt idx="142">
                  <c:v>40686</c:v>
                </c:pt>
                <c:pt idx="143">
                  <c:v>40687</c:v>
                </c:pt>
                <c:pt idx="144">
                  <c:v>40688</c:v>
                </c:pt>
                <c:pt idx="145">
                  <c:v>40689</c:v>
                </c:pt>
                <c:pt idx="146">
                  <c:v>40690</c:v>
                </c:pt>
                <c:pt idx="147">
                  <c:v>40691</c:v>
                </c:pt>
                <c:pt idx="148">
                  <c:v>40692</c:v>
                </c:pt>
                <c:pt idx="149">
                  <c:v>40693</c:v>
                </c:pt>
                <c:pt idx="150">
                  <c:v>40694</c:v>
                </c:pt>
                <c:pt idx="151">
                  <c:v>40695</c:v>
                </c:pt>
                <c:pt idx="152">
                  <c:v>40696</c:v>
                </c:pt>
                <c:pt idx="153">
                  <c:v>40697</c:v>
                </c:pt>
                <c:pt idx="154">
                  <c:v>40698</c:v>
                </c:pt>
                <c:pt idx="155">
                  <c:v>40699</c:v>
                </c:pt>
                <c:pt idx="156">
                  <c:v>40700</c:v>
                </c:pt>
                <c:pt idx="157">
                  <c:v>40701</c:v>
                </c:pt>
                <c:pt idx="158">
                  <c:v>40702</c:v>
                </c:pt>
                <c:pt idx="159">
                  <c:v>40703</c:v>
                </c:pt>
                <c:pt idx="160">
                  <c:v>40704</c:v>
                </c:pt>
                <c:pt idx="161">
                  <c:v>40705</c:v>
                </c:pt>
                <c:pt idx="162">
                  <c:v>40706</c:v>
                </c:pt>
                <c:pt idx="163">
                  <c:v>40707</c:v>
                </c:pt>
                <c:pt idx="164">
                  <c:v>40708</c:v>
                </c:pt>
                <c:pt idx="165">
                  <c:v>40709</c:v>
                </c:pt>
                <c:pt idx="166">
                  <c:v>40710</c:v>
                </c:pt>
                <c:pt idx="167">
                  <c:v>40711</c:v>
                </c:pt>
                <c:pt idx="168">
                  <c:v>40712</c:v>
                </c:pt>
                <c:pt idx="169">
                  <c:v>40713</c:v>
                </c:pt>
                <c:pt idx="170">
                  <c:v>40714</c:v>
                </c:pt>
                <c:pt idx="171">
                  <c:v>40715</c:v>
                </c:pt>
                <c:pt idx="172">
                  <c:v>40716</c:v>
                </c:pt>
                <c:pt idx="173">
                  <c:v>40717</c:v>
                </c:pt>
                <c:pt idx="174">
                  <c:v>40718</c:v>
                </c:pt>
                <c:pt idx="175">
                  <c:v>40719</c:v>
                </c:pt>
                <c:pt idx="176">
                  <c:v>40720</c:v>
                </c:pt>
                <c:pt idx="177">
                  <c:v>40721</c:v>
                </c:pt>
                <c:pt idx="178">
                  <c:v>40722</c:v>
                </c:pt>
                <c:pt idx="179">
                  <c:v>40723</c:v>
                </c:pt>
                <c:pt idx="180">
                  <c:v>40724</c:v>
                </c:pt>
                <c:pt idx="181">
                  <c:v>40725</c:v>
                </c:pt>
                <c:pt idx="182">
                  <c:v>40726</c:v>
                </c:pt>
                <c:pt idx="183">
                  <c:v>40727</c:v>
                </c:pt>
                <c:pt idx="184">
                  <c:v>40728</c:v>
                </c:pt>
                <c:pt idx="185">
                  <c:v>40729</c:v>
                </c:pt>
                <c:pt idx="186">
                  <c:v>40730</c:v>
                </c:pt>
                <c:pt idx="187">
                  <c:v>40731</c:v>
                </c:pt>
                <c:pt idx="188">
                  <c:v>40732</c:v>
                </c:pt>
                <c:pt idx="189">
                  <c:v>40733</c:v>
                </c:pt>
                <c:pt idx="190">
                  <c:v>40734</c:v>
                </c:pt>
                <c:pt idx="191">
                  <c:v>40735</c:v>
                </c:pt>
                <c:pt idx="192">
                  <c:v>40736</c:v>
                </c:pt>
                <c:pt idx="193">
                  <c:v>40737</c:v>
                </c:pt>
                <c:pt idx="194">
                  <c:v>40738</c:v>
                </c:pt>
                <c:pt idx="195">
                  <c:v>40739</c:v>
                </c:pt>
                <c:pt idx="196">
                  <c:v>40740</c:v>
                </c:pt>
                <c:pt idx="197">
                  <c:v>40741</c:v>
                </c:pt>
                <c:pt idx="198">
                  <c:v>40742</c:v>
                </c:pt>
                <c:pt idx="199">
                  <c:v>40743</c:v>
                </c:pt>
                <c:pt idx="200">
                  <c:v>40744</c:v>
                </c:pt>
                <c:pt idx="201">
                  <c:v>40745</c:v>
                </c:pt>
                <c:pt idx="202">
                  <c:v>40746</c:v>
                </c:pt>
                <c:pt idx="203">
                  <c:v>40747</c:v>
                </c:pt>
                <c:pt idx="204">
                  <c:v>40748</c:v>
                </c:pt>
                <c:pt idx="205">
                  <c:v>40749</c:v>
                </c:pt>
                <c:pt idx="206">
                  <c:v>40750</c:v>
                </c:pt>
                <c:pt idx="207">
                  <c:v>40751</c:v>
                </c:pt>
                <c:pt idx="208">
                  <c:v>40752</c:v>
                </c:pt>
                <c:pt idx="209">
                  <c:v>40753</c:v>
                </c:pt>
                <c:pt idx="210">
                  <c:v>40754</c:v>
                </c:pt>
                <c:pt idx="211">
                  <c:v>40755</c:v>
                </c:pt>
                <c:pt idx="212">
                  <c:v>40756</c:v>
                </c:pt>
                <c:pt idx="213">
                  <c:v>40757</c:v>
                </c:pt>
                <c:pt idx="214">
                  <c:v>40758</c:v>
                </c:pt>
                <c:pt idx="215">
                  <c:v>40759</c:v>
                </c:pt>
                <c:pt idx="216">
                  <c:v>40760</c:v>
                </c:pt>
                <c:pt idx="217">
                  <c:v>40761</c:v>
                </c:pt>
                <c:pt idx="218">
                  <c:v>40762</c:v>
                </c:pt>
                <c:pt idx="219">
                  <c:v>40763</c:v>
                </c:pt>
                <c:pt idx="220">
                  <c:v>40764</c:v>
                </c:pt>
                <c:pt idx="221">
                  <c:v>40765</c:v>
                </c:pt>
                <c:pt idx="222">
                  <c:v>40766</c:v>
                </c:pt>
                <c:pt idx="223">
                  <c:v>40767</c:v>
                </c:pt>
                <c:pt idx="224">
                  <c:v>40768</c:v>
                </c:pt>
                <c:pt idx="225">
                  <c:v>40769</c:v>
                </c:pt>
                <c:pt idx="226">
                  <c:v>40770</c:v>
                </c:pt>
                <c:pt idx="227">
                  <c:v>40771</c:v>
                </c:pt>
                <c:pt idx="228">
                  <c:v>40772</c:v>
                </c:pt>
                <c:pt idx="229">
                  <c:v>40773</c:v>
                </c:pt>
                <c:pt idx="230">
                  <c:v>40774</c:v>
                </c:pt>
                <c:pt idx="231">
                  <c:v>40775</c:v>
                </c:pt>
                <c:pt idx="232">
                  <c:v>40776</c:v>
                </c:pt>
                <c:pt idx="233">
                  <c:v>40777</c:v>
                </c:pt>
                <c:pt idx="234">
                  <c:v>40778</c:v>
                </c:pt>
                <c:pt idx="235">
                  <c:v>40779</c:v>
                </c:pt>
                <c:pt idx="236">
                  <c:v>40780</c:v>
                </c:pt>
                <c:pt idx="237">
                  <c:v>40781</c:v>
                </c:pt>
                <c:pt idx="238">
                  <c:v>40782</c:v>
                </c:pt>
                <c:pt idx="239">
                  <c:v>40783</c:v>
                </c:pt>
                <c:pt idx="240">
                  <c:v>40784</c:v>
                </c:pt>
                <c:pt idx="241">
                  <c:v>40785</c:v>
                </c:pt>
                <c:pt idx="242">
                  <c:v>40786</c:v>
                </c:pt>
                <c:pt idx="243">
                  <c:v>40787</c:v>
                </c:pt>
                <c:pt idx="244">
                  <c:v>40788</c:v>
                </c:pt>
                <c:pt idx="245">
                  <c:v>40789</c:v>
                </c:pt>
                <c:pt idx="246">
                  <c:v>40790</c:v>
                </c:pt>
                <c:pt idx="247">
                  <c:v>40791</c:v>
                </c:pt>
                <c:pt idx="248">
                  <c:v>40792</c:v>
                </c:pt>
                <c:pt idx="249">
                  <c:v>40793</c:v>
                </c:pt>
                <c:pt idx="250">
                  <c:v>40794</c:v>
                </c:pt>
                <c:pt idx="251">
                  <c:v>40795</c:v>
                </c:pt>
                <c:pt idx="252">
                  <c:v>40796</c:v>
                </c:pt>
                <c:pt idx="253">
                  <c:v>40797</c:v>
                </c:pt>
                <c:pt idx="254">
                  <c:v>40798</c:v>
                </c:pt>
                <c:pt idx="255">
                  <c:v>40799</c:v>
                </c:pt>
                <c:pt idx="256">
                  <c:v>40800</c:v>
                </c:pt>
                <c:pt idx="257">
                  <c:v>40801</c:v>
                </c:pt>
                <c:pt idx="258">
                  <c:v>40802</c:v>
                </c:pt>
                <c:pt idx="259">
                  <c:v>40803</c:v>
                </c:pt>
                <c:pt idx="260">
                  <c:v>40804</c:v>
                </c:pt>
                <c:pt idx="261">
                  <c:v>40805</c:v>
                </c:pt>
                <c:pt idx="262">
                  <c:v>40806</c:v>
                </c:pt>
                <c:pt idx="263">
                  <c:v>40807</c:v>
                </c:pt>
                <c:pt idx="264">
                  <c:v>40808</c:v>
                </c:pt>
                <c:pt idx="265">
                  <c:v>40809</c:v>
                </c:pt>
                <c:pt idx="266">
                  <c:v>40810</c:v>
                </c:pt>
                <c:pt idx="267">
                  <c:v>40811</c:v>
                </c:pt>
                <c:pt idx="268">
                  <c:v>40812</c:v>
                </c:pt>
                <c:pt idx="269">
                  <c:v>40813</c:v>
                </c:pt>
                <c:pt idx="270">
                  <c:v>40814</c:v>
                </c:pt>
                <c:pt idx="271">
                  <c:v>40815</c:v>
                </c:pt>
                <c:pt idx="272">
                  <c:v>40816</c:v>
                </c:pt>
                <c:pt idx="273">
                  <c:v>40817</c:v>
                </c:pt>
                <c:pt idx="274">
                  <c:v>40818</c:v>
                </c:pt>
                <c:pt idx="275">
                  <c:v>40819</c:v>
                </c:pt>
                <c:pt idx="276">
                  <c:v>40820</c:v>
                </c:pt>
                <c:pt idx="277">
                  <c:v>40821</c:v>
                </c:pt>
                <c:pt idx="278">
                  <c:v>40822</c:v>
                </c:pt>
                <c:pt idx="279">
                  <c:v>40823</c:v>
                </c:pt>
                <c:pt idx="280">
                  <c:v>40824</c:v>
                </c:pt>
                <c:pt idx="281">
                  <c:v>40825</c:v>
                </c:pt>
                <c:pt idx="282">
                  <c:v>40826</c:v>
                </c:pt>
                <c:pt idx="283">
                  <c:v>40827</c:v>
                </c:pt>
                <c:pt idx="284">
                  <c:v>40828</c:v>
                </c:pt>
                <c:pt idx="285">
                  <c:v>40829</c:v>
                </c:pt>
                <c:pt idx="286">
                  <c:v>40830</c:v>
                </c:pt>
                <c:pt idx="287">
                  <c:v>40831</c:v>
                </c:pt>
                <c:pt idx="288">
                  <c:v>40832</c:v>
                </c:pt>
                <c:pt idx="289">
                  <c:v>40833</c:v>
                </c:pt>
                <c:pt idx="290">
                  <c:v>40834</c:v>
                </c:pt>
                <c:pt idx="291">
                  <c:v>40835</c:v>
                </c:pt>
                <c:pt idx="292">
                  <c:v>40836</c:v>
                </c:pt>
                <c:pt idx="293">
                  <c:v>40837</c:v>
                </c:pt>
                <c:pt idx="294">
                  <c:v>40838</c:v>
                </c:pt>
                <c:pt idx="295">
                  <c:v>40839</c:v>
                </c:pt>
                <c:pt idx="296">
                  <c:v>40840</c:v>
                </c:pt>
                <c:pt idx="297">
                  <c:v>40841</c:v>
                </c:pt>
                <c:pt idx="298">
                  <c:v>40842</c:v>
                </c:pt>
                <c:pt idx="299">
                  <c:v>40843</c:v>
                </c:pt>
                <c:pt idx="300">
                  <c:v>40844</c:v>
                </c:pt>
                <c:pt idx="301">
                  <c:v>40845</c:v>
                </c:pt>
                <c:pt idx="302">
                  <c:v>40846</c:v>
                </c:pt>
                <c:pt idx="303">
                  <c:v>40847</c:v>
                </c:pt>
                <c:pt idx="304">
                  <c:v>40848</c:v>
                </c:pt>
                <c:pt idx="305">
                  <c:v>40849</c:v>
                </c:pt>
                <c:pt idx="306">
                  <c:v>40850</c:v>
                </c:pt>
                <c:pt idx="307">
                  <c:v>40851</c:v>
                </c:pt>
                <c:pt idx="308">
                  <c:v>40852</c:v>
                </c:pt>
                <c:pt idx="309">
                  <c:v>40853</c:v>
                </c:pt>
                <c:pt idx="310">
                  <c:v>40854</c:v>
                </c:pt>
                <c:pt idx="311">
                  <c:v>40855</c:v>
                </c:pt>
                <c:pt idx="312">
                  <c:v>40856</c:v>
                </c:pt>
                <c:pt idx="313">
                  <c:v>40857</c:v>
                </c:pt>
                <c:pt idx="314">
                  <c:v>40858</c:v>
                </c:pt>
                <c:pt idx="315">
                  <c:v>40859</c:v>
                </c:pt>
                <c:pt idx="316">
                  <c:v>40860</c:v>
                </c:pt>
                <c:pt idx="317">
                  <c:v>40861</c:v>
                </c:pt>
                <c:pt idx="318">
                  <c:v>40862</c:v>
                </c:pt>
                <c:pt idx="319">
                  <c:v>40863</c:v>
                </c:pt>
                <c:pt idx="320">
                  <c:v>40864</c:v>
                </c:pt>
                <c:pt idx="321">
                  <c:v>40865</c:v>
                </c:pt>
                <c:pt idx="322">
                  <c:v>40866</c:v>
                </c:pt>
                <c:pt idx="323">
                  <c:v>40867</c:v>
                </c:pt>
                <c:pt idx="324">
                  <c:v>40868</c:v>
                </c:pt>
                <c:pt idx="325">
                  <c:v>40869</c:v>
                </c:pt>
                <c:pt idx="326">
                  <c:v>40870</c:v>
                </c:pt>
                <c:pt idx="327">
                  <c:v>40871</c:v>
                </c:pt>
                <c:pt idx="328">
                  <c:v>40872</c:v>
                </c:pt>
                <c:pt idx="329">
                  <c:v>40873</c:v>
                </c:pt>
                <c:pt idx="330">
                  <c:v>40874</c:v>
                </c:pt>
                <c:pt idx="331">
                  <c:v>40875</c:v>
                </c:pt>
                <c:pt idx="332">
                  <c:v>40876</c:v>
                </c:pt>
                <c:pt idx="333">
                  <c:v>40877</c:v>
                </c:pt>
                <c:pt idx="334">
                  <c:v>40878</c:v>
                </c:pt>
                <c:pt idx="335">
                  <c:v>40879</c:v>
                </c:pt>
                <c:pt idx="336">
                  <c:v>40880</c:v>
                </c:pt>
                <c:pt idx="337">
                  <c:v>40881</c:v>
                </c:pt>
                <c:pt idx="338">
                  <c:v>40882</c:v>
                </c:pt>
                <c:pt idx="339">
                  <c:v>40883</c:v>
                </c:pt>
                <c:pt idx="340">
                  <c:v>40884</c:v>
                </c:pt>
                <c:pt idx="341">
                  <c:v>40885</c:v>
                </c:pt>
                <c:pt idx="342">
                  <c:v>40886</c:v>
                </c:pt>
                <c:pt idx="343">
                  <c:v>40887</c:v>
                </c:pt>
                <c:pt idx="344">
                  <c:v>40888</c:v>
                </c:pt>
                <c:pt idx="345">
                  <c:v>40889</c:v>
                </c:pt>
                <c:pt idx="346">
                  <c:v>40890</c:v>
                </c:pt>
                <c:pt idx="347">
                  <c:v>40891</c:v>
                </c:pt>
                <c:pt idx="348">
                  <c:v>40892</c:v>
                </c:pt>
                <c:pt idx="349">
                  <c:v>40893</c:v>
                </c:pt>
                <c:pt idx="350">
                  <c:v>40894</c:v>
                </c:pt>
                <c:pt idx="351">
                  <c:v>40895</c:v>
                </c:pt>
                <c:pt idx="352">
                  <c:v>40896</c:v>
                </c:pt>
                <c:pt idx="353">
                  <c:v>40897</c:v>
                </c:pt>
                <c:pt idx="354">
                  <c:v>40898</c:v>
                </c:pt>
                <c:pt idx="355">
                  <c:v>40899</c:v>
                </c:pt>
                <c:pt idx="356">
                  <c:v>40900</c:v>
                </c:pt>
                <c:pt idx="357">
                  <c:v>40901</c:v>
                </c:pt>
                <c:pt idx="358">
                  <c:v>40902</c:v>
                </c:pt>
                <c:pt idx="359">
                  <c:v>40903</c:v>
                </c:pt>
                <c:pt idx="360">
                  <c:v>40904</c:v>
                </c:pt>
                <c:pt idx="361">
                  <c:v>40905</c:v>
                </c:pt>
                <c:pt idx="362">
                  <c:v>40906</c:v>
                </c:pt>
                <c:pt idx="363">
                  <c:v>40907</c:v>
                </c:pt>
              </c:numCache>
            </c:numRef>
          </c:cat>
          <c:val>
            <c:numRef>
              <c:f>W20_IMPdays!$BD$2:$BD$365</c:f>
              <c:numCache>
                <c:formatCode>General</c:formatCode>
                <c:ptCount val="36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1.2336543309999966</c:v>
                </c:pt>
                <c:pt idx="6">
                  <c:v>0</c:v>
                </c:pt>
                <c:pt idx="7">
                  <c:v>0</c:v>
                </c:pt>
                <c:pt idx="8">
                  <c:v>0.52994362300000064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1.0280636729999966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1.399636551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2.2721080949999997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0.82817090800000004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1.436513903</c:v>
                </c:pt>
                <c:pt idx="198">
                  <c:v>0</c:v>
                </c:pt>
                <c:pt idx="199">
                  <c:v>0</c:v>
                </c:pt>
                <c:pt idx="200">
                  <c:v>0.82572855100000064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0.74507754000000004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0.96905712899999996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0.88817935999999997</c:v>
                </c:pt>
                <c:pt idx="240">
                  <c:v>0</c:v>
                </c:pt>
                <c:pt idx="241">
                  <c:v>0</c:v>
                </c:pt>
                <c:pt idx="242">
                  <c:v>1.0474215009999965</c:v>
                </c:pt>
                <c:pt idx="243">
                  <c:v>0</c:v>
                </c:pt>
                <c:pt idx="244">
                  <c:v>0</c:v>
                </c:pt>
                <c:pt idx="245">
                  <c:v>0.6866318530000024</c:v>
                </c:pt>
                <c:pt idx="246">
                  <c:v>0</c:v>
                </c:pt>
                <c:pt idx="247">
                  <c:v>0</c:v>
                </c:pt>
                <c:pt idx="248">
                  <c:v>0.76357813800000063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0.97162733599999995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0.72769459600000275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0.80962095000000178</c:v>
                </c:pt>
                <c:pt idx="300">
                  <c:v>0</c:v>
                </c:pt>
                <c:pt idx="301">
                  <c:v>0</c:v>
                </c:pt>
                <c:pt idx="302">
                  <c:v>1.143593144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0.71717491100000064</c:v>
                </c:pt>
                <c:pt idx="312">
                  <c:v>0</c:v>
                </c:pt>
                <c:pt idx="313">
                  <c:v>0</c:v>
                </c:pt>
                <c:pt idx="314">
                  <c:v>0.59614210399999956</c:v>
                </c:pt>
                <c:pt idx="315">
                  <c:v>0</c:v>
                </c:pt>
                <c:pt idx="316">
                  <c:v>0</c:v>
                </c:pt>
                <c:pt idx="317">
                  <c:v>0.86451855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1.079558998</c:v>
                </c:pt>
                <c:pt idx="336">
                  <c:v>0</c:v>
                </c:pt>
                <c:pt idx="337">
                  <c:v>0</c:v>
                </c:pt>
                <c:pt idx="338">
                  <c:v>0.7579086950000018</c:v>
                </c:pt>
                <c:pt idx="339">
                  <c:v>0</c:v>
                </c:pt>
                <c:pt idx="340">
                  <c:v>0</c:v>
                </c:pt>
                <c:pt idx="341">
                  <c:v>0.52484382000000063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1.2373505760000001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8B-4F62-A1A6-05E93302D502}"/>
            </c:ext>
          </c:extLst>
        </c:ser>
        <c:ser>
          <c:idx val="1"/>
          <c:order val="2"/>
          <c:tx>
            <c:strRef>
              <c:f>W20_IMPdays!$BE$1</c:f>
              <c:strCache>
                <c:ptCount val="1"/>
                <c:pt idx="0">
                  <c:v>Nat_EAmmNO3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numRef>
              <c:f>US_Anthro_Ext!$D$2:$D$365</c:f>
              <c:numCache>
                <c:formatCode>m/d/yyyy</c:formatCode>
                <c:ptCount val="364"/>
                <c:pt idx="0">
                  <c:v>40544</c:v>
                </c:pt>
                <c:pt idx="1">
                  <c:v>40545</c:v>
                </c:pt>
                <c:pt idx="2">
                  <c:v>40546</c:v>
                </c:pt>
                <c:pt idx="3">
                  <c:v>40547</c:v>
                </c:pt>
                <c:pt idx="4">
                  <c:v>40548</c:v>
                </c:pt>
                <c:pt idx="5">
                  <c:v>40549</c:v>
                </c:pt>
                <c:pt idx="6">
                  <c:v>40550</c:v>
                </c:pt>
                <c:pt idx="7">
                  <c:v>40551</c:v>
                </c:pt>
                <c:pt idx="8">
                  <c:v>40552</c:v>
                </c:pt>
                <c:pt idx="9">
                  <c:v>40553</c:v>
                </c:pt>
                <c:pt idx="10">
                  <c:v>40554</c:v>
                </c:pt>
                <c:pt idx="11">
                  <c:v>40555</c:v>
                </c:pt>
                <c:pt idx="12">
                  <c:v>40556</c:v>
                </c:pt>
                <c:pt idx="13">
                  <c:v>40557</c:v>
                </c:pt>
                <c:pt idx="14">
                  <c:v>40558</c:v>
                </c:pt>
                <c:pt idx="15">
                  <c:v>40559</c:v>
                </c:pt>
                <c:pt idx="16">
                  <c:v>40560</c:v>
                </c:pt>
                <c:pt idx="17">
                  <c:v>40561</c:v>
                </c:pt>
                <c:pt idx="18">
                  <c:v>40562</c:v>
                </c:pt>
                <c:pt idx="19">
                  <c:v>40563</c:v>
                </c:pt>
                <c:pt idx="20">
                  <c:v>40564</c:v>
                </c:pt>
                <c:pt idx="21">
                  <c:v>40565</c:v>
                </c:pt>
                <c:pt idx="22">
                  <c:v>40566</c:v>
                </c:pt>
                <c:pt idx="23">
                  <c:v>40567</c:v>
                </c:pt>
                <c:pt idx="24">
                  <c:v>40568</c:v>
                </c:pt>
                <c:pt idx="25">
                  <c:v>40569</c:v>
                </c:pt>
                <c:pt idx="26">
                  <c:v>40570</c:v>
                </c:pt>
                <c:pt idx="27">
                  <c:v>40571</c:v>
                </c:pt>
                <c:pt idx="28">
                  <c:v>40572</c:v>
                </c:pt>
                <c:pt idx="29">
                  <c:v>40573</c:v>
                </c:pt>
                <c:pt idx="30">
                  <c:v>40574</c:v>
                </c:pt>
                <c:pt idx="31">
                  <c:v>40575</c:v>
                </c:pt>
                <c:pt idx="32">
                  <c:v>40576</c:v>
                </c:pt>
                <c:pt idx="33">
                  <c:v>40577</c:v>
                </c:pt>
                <c:pt idx="34">
                  <c:v>40578</c:v>
                </c:pt>
                <c:pt idx="35">
                  <c:v>40579</c:v>
                </c:pt>
                <c:pt idx="36">
                  <c:v>40580</c:v>
                </c:pt>
                <c:pt idx="37">
                  <c:v>40581</c:v>
                </c:pt>
                <c:pt idx="38">
                  <c:v>40582</c:v>
                </c:pt>
                <c:pt idx="39">
                  <c:v>40583</c:v>
                </c:pt>
                <c:pt idx="40">
                  <c:v>40584</c:v>
                </c:pt>
                <c:pt idx="41">
                  <c:v>40585</c:v>
                </c:pt>
                <c:pt idx="42">
                  <c:v>40586</c:v>
                </c:pt>
                <c:pt idx="43">
                  <c:v>40587</c:v>
                </c:pt>
                <c:pt idx="44">
                  <c:v>40588</c:v>
                </c:pt>
                <c:pt idx="45">
                  <c:v>40589</c:v>
                </c:pt>
                <c:pt idx="46">
                  <c:v>40590</c:v>
                </c:pt>
                <c:pt idx="47">
                  <c:v>40591</c:v>
                </c:pt>
                <c:pt idx="48">
                  <c:v>40592</c:v>
                </c:pt>
                <c:pt idx="49">
                  <c:v>40593</c:v>
                </c:pt>
                <c:pt idx="50">
                  <c:v>40594</c:v>
                </c:pt>
                <c:pt idx="51">
                  <c:v>40595</c:v>
                </c:pt>
                <c:pt idx="52">
                  <c:v>40596</c:v>
                </c:pt>
                <c:pt idx="53">
                  <c:v>40597</c:v>
                </c:pt>
                <c:pt idx="54">
                  <c:v>40598</c:v>
                </c:pt>
                <c:pt idx="55">
                  <c:v>40599</c:v>
                </c:pt>
                <c:pt idx="56">
                  <c:v>40600</c:v>
                </c:pt>
                <c:pt idx="57">
                  <c:v>40601</c:v>
                </c:pt>
                <c:pt idx="58">
                  <c:v>40602</c:v>
                </c:pt>
                <c:pt idx="59">
                  <c:v>40603</c:v>
                </c:pt>
                <c:pt idx="60">
                  <c:v>40604</c:v>
                </c:pt>
                <c:pt idx="61">
                  <c:v>40605</c:v>
                </c:pt>
                <c:pt idx="62">
                  <c:v>40606</c:v>
                </c:pt>
                <c:pt idx="63">
                  <c:v>40607</c:v>
                </c:pt>
                <c:pt idx="64">
                  <c:v>40608</c:v>
                </c:pt>
                <c:pt idx="65">
                  <c:v>40609</c:v>
                </c:pt>
                <c:pt idx="66">
                  <c:v>40610</c:v>
                </c:pt>
                <c:pt idx="67">
                  <c:v>40611</c:v>
                </c:pt>
                <c:pt idx="68">
                  <c:v>40612</c:v>
                </c:pt>
                <c:pt idx="69">
                  <c:v>40613</c:v>
                </c:pt>
                <c:pt idx="70">
                  <c:v>40614</c:v>
                </c:pt>
                <c:pt idx="71">
                  <c:v>40615</c:v>
                </c:pt>
                <c:pt idx="72">
                  <c:v>40616</c:v>
                </c:pt>
                <c:pt idx="73">
                  <c:v>40617</c:v>
                </c:pt>
                <c:pt idx="74">
                  <c:v>40618</c:v>
                </c:pt>
                <c:pt idx="75">
                  <c:v>40619</c:v>
                </c:pt>
                <c:pt idx="76">
                  <c:v>40620</c:v>
                </c:pt>
                <c:pt idx="77">
                  <c:v>40621</c:v>
                </c:pt>
                <c:pt idx="78">
                  <c:v>40622</c:v>
                </c:pt>
                <c:pt idx="79">
                  <c:v>40623</c:v>
                </c:pt>
                <c:pt idx="80">
                  <c:v>40624</c:v>
                </c:pt>
                <c:pt idx="81">
                  <c:v>40625</c:v>
                </c:pt>
                <c:pt idx="82">
                  <c:v>40626</c:v>
                </c:pt>
                <c:pt idx="83">
                  <c:v>40627</c:v>
                </c:pt>
                <c:pt idx="84">
                  <c:v>40628</c:v>
                </c:pt>
                <c:pt idx="85">
                  <c:v>40629</c:v>
                </c:pt>
                <c:pt idx="86">
                  <c:v>40630</c:v>
                </c:pt>
                <c:pt idx="87">
                  <c:v>40631</c:v>
                </c:pt>
                <c:pt idx="88">
                  <c:v>40632</c:v>
                </c:pt>
                <c:pt idx="89">
                  <c:v>40633</c:v>
                </c:pt>
                <c:pt idx="90">
                  <c:v>40634</c:v>
                </c:pt>
                <c:pt idx="91">
                  <c:v>40635</c:v>
                </c:pt>
                <c:pt idx="92">
                  <c:v>40636</c:v>
                </c:pt>
                <c:pt idx="93">
                  <c:v>40637</c:v>
                </c:pt>
                <c:pt idx="94">
                  <c:v>40638</c:v>
                </c:pt>
                <c:pt idx="95">
                  <c:v>40639</c:v>
                </c:pt>
                <c:pt idx="96">
                  <c:v>40640</c:v>
                </c:pt>
                <c:pt idx="97">
                  <c:v>40641</c:v>
                </c:pt>
                <c:pt idx="98">
                  <c:v>40642</c:v>
                </c:pt>
                <c:pt idx="99">
                  <c:v>40643</c:v>
                </c:pt>
                <c:pt idx="100">
                  <c:v>40644</c:v>
                </c:pt>
                <c:pt idx="101">
                  <c:v>40645</c:v>
                </c:pt>
                <c:pt idx="102">
                  <c:v>40646</c:v>
                </c:pt>
                <c:pt idx="103">
                  <c:v>40647</c:v>
                </c:pt>
                <c:pt idx="104">
                  <c:v>40648</c:v>
                </c:pt>
                <c:pt idx="105">
                  <c:v>40649</c:v>
                </c:pt>
                <c:pt idx="106">
                  <c:v>40650</c:v>
                </c:pt>
                <c:pt idx="107">
                  <c:v>40651</c:v>
                </c:pt>
                <c:pt idx="108">
                  <c:v>40652</c:v>
                </c:pt>
                <c:pt idx="109">
                  <c:v>40653</c:v>
                </c:pt>
                <c:pt idx="110">
                  <c:v>40654</c:v>
                </c:pt>
                <c:pt idx="111">
                  <c:v>40655</c:v>
                </c:pt>
                <c:pt idx="112">
                  <c:v>40656</c:v>
                </c:pt>
                <c:pt idx="113">
                  <c:v>40657</c:v>
                </c:pt>
                <c:pt idx="114">
                  <c:v>40658</c:v>
                </c:pt>
                <c:pt idx="115">
                  <c:v>40659</c:v>
                </c:pt>
                <c:pt idx="116">
                  <c:v>40660</c:v>
                </c:pt>
                <c:pt idx="117">
                  <c:v>40661</c:v>
                </c:pt>
                <c:pt idx="118">
                  <c:v>40662</c:v>
                </c:pt>
                <c:pt idx="119">
                  <c:v>40663</c:v>
                </c:pt>
                <c:pt idx="120">
                  <c:v>40664</c:v>
                </c:pt>
                <c:pt idx="121">
                  <c:v>40665</c:v>
                </c:pt>
                <c:pt idx="122">
                  <c:v>40666</c:v>
                </c:pt>
                <c:pt idx="123">
                  <c:v>40667</c:v>
                </c:pt>
                <c:pt idx="124">
                  <c:v>40668</c:v>
                </c:pt>
                <c:pt idx="125">
                  <c:v>40669</c:v>
                </c:pt>
                <c:pt idx="126">
                  <c:v>40670</c:v>
                </c:pt>
                <c:pt idx="127">
                  <c:v>40671</c:v>
                </c:pt>
                <c:pt idx="128">
                  <c:v>40672</c:v>
                </c:pt>
                <c:pt idx="129">
                  <c:v>40673</c:v>
                </c:pt>
                <c:pt idx="130">
                  <c:v>40674</c:v>
                </c:pt>
                <c:pt idx="131">
                  <c:v>40675</c:v>
                </c:pt>
                <c:pt idx="132">
                  <c:v>40676</c:v>
                </c:pt>
                <c:pt idx="133">
                  <c:v>40677</c:v>
                </c:pt>
                <c:pt idx="134">
                  <c:v>40678</c:v>
                </c:pt>
                <c:pt idx="135">
                  <c:v>40679</c:v>
                </c:pt>
                <c:pt idx="136">
                  <c:v>40680</c:v>
                </c:pt>
                <c:pt idx="137">
                  <c:v>40681</c:v>
                </c:pt>
                <c:pt idx="138">
                  <c:v>40682</c:v>
                </c:pt>
                <c:pt idx="139">
                  <c:v>40683</c:v>
                </c:pt>
                <c:pt idx="140">
                  <c:v>40684</c:v>
                </c:pt>
                <c:pt idx="141">
                  <c:v>40685</c:v>
                </c:pt>
                <c:pt idx="142">
                  <c:v>40686</c:v>
                </c:pt>
                <c:pt idx="143">
                  <c:v>40687</c:v>
                </c:pt>
                <c:pt idx="144">
                  <c:v>40688</c:v>
                </c:pt>
                <c:pt idx="145">
                  <c:v>40689</c:v>
                </c:pt>
                <c:pt idx="146">
                  <c:v>40690</c:v>
                </c:pt>
                <c:pt idx="147">
                  <c:v>40691</c:v>
                </c:pt>
                <c:pt idx="148">
                  <c:v>40692</c:v>
                </c:pt>
                <c:pt idx="149">
                  <c:v>40693</c:v>
                </c:pt>
                <c:pt idx="150">
                  <c:v>40694</c:v>
                </c:pt>
                <c:pt idx="151">
                  <c:v>40695</c:v>
                </c:pt>
                <c:pt idx="152">
                  <c:v>40696</c:v>
                </c:pt>
                <c:pt idx="153">
                  <c:v>40697</c:v>
                </c:pt>
                <c:pt idx="154">
                  <c:v>40698</c:v>
                </c:pt>
                <c:pt idx="155">
                  <c:v>40699</c:v>
                </c:pt>
                <c:pt idx="156">
                  <c:v>40700</c:v>
                </c:pt>
                <c:pt idx="157">
                  <c:v>40701</c:v>
                </c:pt>
                <c:pt idx="158">
                  <c:v>40702</c:v>
                </c:pt>
                <c:pt idx="159">
                  <c:v>40703</c:v>
                </c:pt>
                <c:pt idx="160">
                  <c:v>40704</c:v>
                </c:pt>
                <c:pt idx="161">
                  <c:v>40705</c:v>
                </c:pt>
                <c:pt idx="162">
                  <c:v>40706</c:v>
                </c:pt>
                <c:pt idx="163">
                  <c:v>40707</c:v>
                </c:pt>
                <c:pt idx="164">
                  <c:v>40708</c:v>
                </c:pt>
                <c:pt idx="165">
                  <c:v>40709</c:v>
                </c:pt>
                <c:pt idx="166">
                  <c:v>40710</c:v>
                </c:pt>
                <c:pt idx="167">
                  <c:v>40711</c:v>
                </c:pt>
                <c:pt idx="168">
                  <c:v>40712</c:v>
                </c:pt>
                <c:pt idx="169">
                  <c:v>40713</c:v>
                </c:pt>
                <c:pt idx="170">
                  <c:v>40714</c:v>
                </c:pt>
                <c:pt idx="171">
                  <c:v>40715</c:v>
                </c:pt>
                <c:pt idx="172">
                  <c:v>40716</c:v>
                </c:pt>
                <c:pt idx="173">
                  <c:v>40717</c:v>
                </c:pt>
                <c:pt idx="174">
                  <c:v>40718</c:v>
                </c:pt>
                <c:pt idx="175">
                  <c:v>40719</c:v>
                </c:pt>
                <c:pt idx="176">
                  <c:v>40720</c:v>
                </c:pt>
                <c:pt idx="177">
                  <c:v>40721</c:v>
                </c:pt>
                <c:pt idx="178">
                  <c:v>40722</c:v>
                </c:pt>
                <c:pt idx="179">
                  <c:v>40723</c:v>
                </c:pt>
                <c:pt idx="180">
                  <c:v>40724</c:v>
                </c:pt>
                <c:pt idx="181">
                  <c:v>40725</c:v>
                </c:pt>
                <c:pt idx="182">
                  <c:v>40726</c:v>
                </c:pt>
                <c:pt idx="183">
                  <c:v>40727</c:v>
                </c:pt>
                <c:pt idx="184">
                  <c:v>40728</c:v>
                </c:pt>
                <c:pt idx="185">
                  <c:v>40729</c:v>
                </c:pt>
                <c:pt idx="186">
                  <c:v>40730</c:v>
                </c:pt>
                <c:pt idx="187">
                  <c:v>40731</c:v>
                </c:pt>
                <c:pt idx="188">
                  <c:v>40732</c:v>
                </c:pt>
                <c:pt idx="189">
                  <c:v>40733</c:v>
                </c:pt>
                <c:pt idx="190">
                  <c:v>40734</c:v>
                </c:pt>
                <c:pt idx="191">
                  <c:v>40735</c:v>
                </c:pt>
                <c:pt idx="192">
                  <c:v>40736</c:v>
                </c:pt>
                <c:pt idx="193">
                  <c:v>40737</c:v>
                </c:pt>
                <c:pt idx="194">
                  <c:v>40738</c:v>
                </c:pt>
                <c:pt idx="195">
                  <c:v>40739</c:v>
                </c:pt>
                <c:pt idx="196">
                  <c:v>40740</c:v>
                </c:pt>
                <c:pt idx="197">
                  <c:v>40741</c:v>
                </c:pt>
                <c:pt idx="198">
                  <c:v>40742</c:v>
                </c:pt>
                <c:pt idx="199">
                  <c:v>40743</c:v>
                </c:pt>
                <c:pt idx="200">
                  <c:v>40744</c:v>
                </c:pt>
                <c:pt idx="201">
                  <c:v>40745</c:v>
                </c:pt>
                <c:pt idx="202">
                  <c:v>40746</c:v>
                </c:pt>
                <c:pt idx="203">
                  <c:v>40747</c:v>
                </c:pt>
                <c:pt idx="204">
                  <c:v>40748</c:v>
                </c:pt>
                <c:pt idx="205">
                  <c:v>40749</c:v>
                </c:pt>
                <c:pt idx="206">
                  <c:v>40750</c:v>
                </c:pt>
                <c:pt idx="207">
                  <c:v>40751</c:v>
                </c:pt>
                <c:pt idx="208">
                  <c:v>40752</c:v>
                </c:pt>
                <c:pt idx="209">
                  <c:v>40753</c:v>
                </c:pt>
                <c:pt idx="210">
                  <c:v>40754</c:v>
                </c:pt>
                <c:pt idx="211">
                  <c:v>40755</c:v>
                </c:pt>
                <c:pt idx="212">
                  <c:v>40756</c:v>
                </c:pt>
                <c:pt idx="213">
                  <c:v>40757</c:v>
                </c:pt>
                <c:pt idx="214">
                  <c:v>40758</c:v>
                </c:pt>
                <c:pt idx="215">
                  <c:v>40759</c:v>
                </c:pt>
                <c:pt idx="216">
                  <c:v>40760</c:v>
                </c:pt>
                <c:pt idx="217">
                  <c:v>40761</c:v>
                </c:pt>
                <c:pt idx="218">
                  <c:v>40762</c:v>
                </c:pt>
                <c:pt idx="219">
                  <c:v>40763</c:v>
                </c:pt>
                <c:pt idx="220">
                  <c:v>40764</c:v>
                </c:pt>
                <c:pt idx="221">
                  <c:v>40765</c:v>
                </c:pt>
                <c:pt idx="222">
                  <c:v>40766</c:v>
                </c:pt>
                <c:pt idx="223">
                  <c:v>40767</c:v>
                </c:pt>
                <c:pt idx="224">
                  <c:v>40768</c:v>
                </c:pt>
                <c:pt idx="225">
                  <c:v>40769</c:v>
                </c:pt>
                <c:pt idx="226">
                  <c:v>40770</c:v>
                </c:pt>
                <c:pt idx="227">
                  <c:v>40771</c:v>
                </c:pt>
                <c:pt idx="228">
                  <c:v>40772</c:v>
                </c:pt>
                <c:pt idx="229">
                  <c:v>40773</c:v>
                </c:pt>
                <c:pt idx="230">
                  <c:v>40774</c:v>
                </c:pt>
                <c:pt idx="231">
                  <c:v>40775</c:v>
                </c:pt>
                <c:pt idx="232">
                  <c:v>40776</c:v>
                </c:pt>
                <c:pt idx="233">
                  <c:v>40777</c:v>
                </c:pt>
                <c:pt idx="234">
                  <c:v>40778</c:v>
                </c:pt>
                <c:pt idx="235">
                  <c:v>40779</c:v>
                </c:pt>
                <c:pt idx="236">
                  <c:v>40780</c:v>
                </c:pt>
                <c:pt idx="237">
                  <c:v>40781</c:v>
                </c:pt>
                <c:pt idx="238">
                  <c:v>40782</c:v>
                </c:pt>
                <c:pt idx="239">
                  <c:v>40783</c:v>
                </c:pt>
                <c:pt idx="240">
                  <c:v>40784</c:v>
                </c:pt>
                <c:pt idx="241">
                  <c:v>40785</c:v>
                </c:pt>
                <c:pt idx="242">
                  <c:v>40786</c:v>
                </c:pt>
                <c:pt idx="243">
                  <c:v>40787</c:v>
                </c:pt>
                <c:pt idx="244">
                  <c:v>40788</c:v>
                </c:pt>
                <c:pt idx="245">
                  <c:v>40789</c:v>
                </c:pt>
                <c:pt idx="246">
                  <c:v>40790</c:v>
                </c:pt>
                <c:pt idx="247">
                  <c:v>40791</c:v>
                </c:pt>
                <c:pt idx="248">
                  <c:v>40792</c:v>
                </c:pt>
                <c:pt idx="249">
                  <c:v>40793</c:v>
                </c:pt>
                <c:pt idx="250">
                  <c:v>40794</c:v>
                </c:pt>
                <c:pt idx="251">
                  <c:v>40795</c:v>
                </c:pt>
                <c:pt idx="252">
                  <c:v>40796</c:v>
                </c:pt>
                <c:pt idx="253">
                  <c:v>40797</c:v>
                </c:pt>
                <c:pt idx="254">
                  <c:v>40798</c:v>
                </c:pt>
                <c:pt idx="255">
                  <c:v>40799</c:v>
                </c:pt>
                <c:pt idx="256">
                  <c:v>40800</c:v>
                </c:pt>
                <c:pt idx="257">
                  <c:v>40801</c:v>
                </c:pt>
                <c:pt idx="258">
                  <c:v>40802</c:v>
                </c:pt>
                <c:pt idx="259">
                  <c:v>40803</c:v>
                </c:pt>
                <c:pt idx="260">
                  <c:v>40804</c:v>
                </c:pt>
                <c:pt idx="261">
                  <c:v>40805</c:v>
                </c:pt>
                <c:pt idx="262">
                  <c:v>40806</c:v>
                </c:pt>
                <c:pt idx="263">
                  <c:v>40807</c:v>
                </c:pt>
                <c:pt idx="264">
                  <c:v>40808</c:v>
                </c:pt>
                <c:pt idx="265">
                  <c:v>40809</c:v>
                </c:pt>
                <c:pt idx="266">
                  <c:v>40810</c:v>
                </c:pt>
                <c:pt idx="267">
                  <c:v>40811</c:v>
                </c:pt>
                <c:pt idx="268">
                  <c:v>40812</c:v>
                </c:pt>
                <c:pt idx="269">
                  <c:v>40813</c:v>
                </c:pt>
                <c:pt idx="270">
                  <c:v>40814</c:v>
                </c:pt>
                <c:pt idx="271">
                  <c:v>40815</c:v>
                </c:pt>
                <c:pt idx="272">
                  <c:v>40816</c:v>
                </c:pt>
                <c:pt idx="273">
                  <c:v>40817</c:v>
                </c:pt>
                <c:pt idx="274">
                  <c:v>40818</c:v>
                </c:pt>
                <c:pt idx="275">
                  <c:v>40819</c:v>
                </c:pt>
                <c:pt idx="276">
                  <c:v>40820</c:v>
                </c:pt>
                <c:pt idx="277">
                  <c:v>40821</c:v>
                </c:pt>
                <c:pt idx="278">
                  <c:v>40822</c:v>
                </c:pt>
                <c:pt idx="279">
                  <c:v>40823</c:v>
                </c:pt>
                <c:pt idx="280">
                  <c:v>40824</c:v>
                </c:pt>
                <c:pt idx="281">
                  <c:v>40825</c:v>
                </c:pt>
                <c:pt idx="282">
                  <c:v>40826</c:v>
                </c:pt>
                <c:pt idx="283">
                  <c:v>40827</c:v>
                </c:pt>
                <c:pt idx="284">
                  <c:v>40828</c:v>
                </c:pt>
                <c:pt idx="285">
                  <c:v>40829</c:v>
                </c:pt>
                <c:pt idx="286">
                  <c:v>40830</c:v>
                </c:pt>
                <c:pt idx="287">
                  <c:v>40831</c:v>
                </c:pt>
                <c:pt idx="288">
                  <c:v>40832</c:v>
                </c:pt>
                <c:pt idx="289">
                  <c:v>40833</c:v>
                </c:pt>
                <c:pt idx="290">
                  <c:v>40834</c:v>
                </c:pt>
                <c:pt idx="291">
                  <c:v>40835</c:v>
                </c:pt>
                <c:pt idx="292">
                  <c:v>40836</c:v>
                </c:pt>
                <c:pt idx="293">
                  <c:v>40837</c:v>
                </c:pt>
                <c:pt idx="294">
                  <c:v>40838</c:v>
                </c:pt>
                <c:pt idx="295">
                  <c:v>40839</c:v>
                </c:pt>
                <c:pt idx="296">
                  <c:v>40840</c:v>
                </c:pt>
                <c:pt idx="297">
                  <c:v>40841</c:v>
                </c:pt>
                <c:pt idx="298">
                  <c:v>40842</c:v>
                </c:pt>
                <c:pt idx="299">
                  <c:v>40843</c:v>
                </c:pt>
                <c:pt idx="300">
                  <c:v>40844</c:v>
                </c:pt>
                <c:pt idx="301">
                  <c:v>40845</c:v>
                </c:pt>
                <c:pt idx="302">
                  <c:v>40846</c:v>
                </c:pt>
                <c:pt idx="303">
                  <c:v>40847</c:v>
                </c:pt>
                <c:pt idx="304">
                  <c:v>40848</c:v>
                </c:pt>
                <c:pt idx="305">
                  <c:v>40849</c:v>
                </c:pt>
                <c:pt idx="306">
                  <c:v>40850</c:v>
                </c:pt>
                <c:pt idx="307">
                  <c:v>40851</c:v>
                </c:pt>
                <c:pt idx="308">
                  <c:v>40852</c:v>
                </c:pt>
                <c:pt idx="309">
                  <c:v>40853</c:v>
                </c:pt>
                <c:pt idx="310">
                  <c:v>40854</c:v>
                </c:pt>
                <c:pt idx="311">
                  <c:v>40855</c:v>
                </c:pt>
                <c:pt idx="312">
                  <c:v>40856</c:v>
                </c:pt>
                <c:pt idx="313">
                  <c:v>40857</c:v>
                </c:pt>
                <c:pt idx="314">
                  <c:v>40858</c:v>
                </c:pt>
                <c:pt idx="315">
                  <c:v>40859</c:v>
                </c:pt>
                <c:pt idx="316">
                  <c:v>40860</c:v>
                </c:pt>
                <c:pt idx="317">
                  <c:v>40861</c:v>
                </c:pt>
                <c:pt idx="318">
                  <c:v>40862</c:v>
                </c:pt>
                <c:pt idx="319">
                  <c:v>40863</c:v>
                </c:pt>
                <c:pt idx="320">
                  <c:v>40864</c:v>
                </c:pt>
                <c:pt idx="321">
                  <c:v>40865</c:v>
                </c:pt>
                <c:pt idx="322">
                  <c:v>40866</c:v>
                </c:pt>
                <c:pt idx="323">
                  <c:v>40867</c:v>
                </c:pt>
                <c:pt idx="324">
                  <c:v>40868</c:v>
                </c:pt>
                <c:pt idx="325">
                  <c:v>40869</c:v>
                </c:pt>
                <c:pt idx="326">
                  <c:v>40870</c:v>
                </c:pt>
                <c:pt idx="327">
                  <c:v>40871</c:v>
                </c:pt>
                <c:pt idx="328">
                  <c:v>40872</c:v>
                </c:pt>
                <c:pt idx="329">
                  <c:v>40873</c:v>
                </c:pt>
                <c:pt idx="330">
                  <c:v>40874</c:v>
                </c:pt>
                <c:pt idx="331">
                  <c:v>40875</c:v>
                </c:pt>
                <c:pt idx="332">
                  <c:v>40876</c:v>
                </c:pt>
                <c:pt idx="333">
                  <c:v>40877</c:v>
                </c:pt>
                <c:pt idx="334">
                  <c:v>40878</c:v>
                </c:pt>
                <c:pt idx="335">
                  <c:v>40879</c:v>
                </c:pt>
                <c:pt idx="336">
                  <c:v>40880</c:v>
                </c:pt>
                <c:pt idx="337">
                  <c:v>40881</c:v>
                </c:pt>
                <c:pt idx="338">
                  <c:v>40882</c:v>
                </c:pt>
                <c:pt idx="339">
                  <c:v>40883</c:v>
                </c:pt>
                <c:pt idx="340">
                  <c:v>40884</c:v>
                </c:pt>
                <c:pt idx="341">
                  <c:v>40885</c:v>
                </c:pt>
                <c:pt idx="342">
                  <c:v>40886</c:v>
                </c:pt>
                <c:pt idx="343">
                  <c:v>40887</c:v>
                </c:pt>
                <c:pt idx="344">
                  <c:v>40888</c:v>
                </c:pt>
                <c:pt idx="345">
                  <c:v>40889</c:v>
                </c:pt>
                <c:pt idx="346">
                  <c:v>40890</c:v>
                </c:pt>
                <c:pt idx="347">
                  <c:v>40891</c:v>
                </c:pt>
                <c:pt idx="348">
                  <c:v>40892</c:v>
                </c:pt>
                <c:pt idx="349">
                  <c:v>40893</c:v>
                </c:pt>
                <c:pt idx="350">
                  <c:v>40894</c:v>
                </c:pt>
                <c:pt idx="351">
                  <c:v>40895</c:v>
                </c:pt>
                <c:pt idx="352">
                  <c:v>40896</c:v>
                </c:pt>
                <c:pt idx="353">
                  <c:v>40897</c:v>
                </c:pt>
                <c:pt idx="354">
                  <c:v>40898</c:v>
                </c:pt>
                <c:pt idx="355">
                  <c:v>40899</c:v>
                </c:pt>
                <c:pt idx="356">
                  <c:v>40900</c:v>
                </c:pt>
                <c:pt idx="357">
                  <c:v>40901</c:v>
                </c:pt>
                <c:pt idx="358">
                  <c:v>40902</c:v>
                </c:pt>
                <c:pt idx="359">
                  <c:v>40903</c:v>
                </c:pt>
                <c:pt idx="360">
                  <c:v>40904</c:v>
                </c:pt>
                <c:pt idx="361">
                  <c:v>40905</c:v>
                </c:pt>
                <c:pt idx="362">
                  <c:v>40906</c:v>
                </c:pt>
                <c:pt idx="363">
                  <c:v>40907</c:v>
                </c:pt>
              </c:numCache>
            </c:numRef>
          </c:cat>
          <c:val>
            <c:numRef>
              <c:f>W20_IMPdays!$BE$2:$BE$365</c:f>
              <c:numCache>
                <c:formatCode>General</c:formatCode>
                <c:ptCount val="36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1.774474401</c:v>
                </c:pt>
                <c:pt idx="6">
                  <c:v>0</c:v>
                </c:pt>
                <c:pt idx="7">
                  <c:v>0</c:v>
                </c:pt>
                <c:pt idx="8">
                  <c:v>1.3593120919999999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1.257215502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1.942411042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2.2480484969999988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0.62642428100000003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0.62751607499999951</c:v>
                </c:pt>
                <c:pt idx="198">
                  <c:v>0</c:v>
                </c:pt>
                <c:pt idx="199">
                  <c:v>0</c:v>
                </c:pt>
                <c:pt idx="200">
                  <c:v>0.37260860300000137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0.23309878700000042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0.61776829300000202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0.15730686999999999</c:v>
                </c:pt>
                <c:pt idx="240">
                  <c:v>0</c:v>
                </c:pt>
                <c:pt idx="241">
                  <c:v>0</c:v>
                </c:pt>
                <c:pt idx="242">
                  <c:v>0.55410735600000005</c:v>
                </c:pt>
                <c:pt idx="243">
                  <c:v>0</c:v>
                </c:pt>
                <c:pt idx="244">
                  <c:v>0</c:v>
                </c:pt>
                <c:pt idx="245">
                  <c:v>0.20499309900000054</c:v>
                </c:pt>
                <c:pt idx="246">
                  <c:v>0</c:v>
                </c:pt>
                <c:pt idx="247">
                  <c:v>0</c:v>
                </c:pt>
                <c:pt idx="248">
                  <c:v>0.21052628700000048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0.22475789099999999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0.25388733100000038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0.31684994600000038</c:v>
                </c:pt>
                <c:pt idx="300">
                  <c:v>0</c:v>
                </c:pt>
                <c:pt idx="301">
                  <c:v>0</c:v>
                </c:pt>
                <c:pt idx="302">
                  <c:v>0.19821277800000001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0.60344012800000002</c:v>
                </c:pt>
                <c:pt idx="312">
                  <c:v>0</c:v>
                </c:pt>
                <c:pt idx="313">
                  <c:v>0</c:v>
                </c:pt>
                <c:pt idx="314">
                  <c:v>0.91458315299999959</c:v>
                </c:pt>
                <c:pt idx="315">
                  <c:v>0</c:v>
                </c:pt>
                <c:pt idx="316">
                  <c:v>0</c:v>
                </c:pt>
                <c:pt idx="317">
                  <c:v>0.93483962300000178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2.4980282109999998</c:v>
                </c:pt>
                <c:pt idx="336">
                  <c:v>0</c:v>
                </c:pt>
                <c:pt idx="337">
                  <c:v>0</c:v>
                </c:pt>
                <c:pt idx="338">
                  <c:v>1.227524496999993</c:v>
                </c:pt>
                <c:pt idx="339">
                  <c:v>0</c:v>
                </c:pt>
                <c:pt idx="340">
                  <c:v>0</c:v>
                </c:pt>
                <c:pt idx="341">
                  <c:v>1.5913554310000033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1.2321190879999966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B8B-4F62-A1A6-05E93302D502}"/>
            </c:ext>
          </c:extLst>
        </c:ser>
        <c:ser>
          <c:idx val="2"/>
          <c:order val="3"/>
          <c:tx>
            <c:strRef>
              <c:f>W20_IMPdays!$BF$1</c:f>
              <c:strCache>
                <c:ptCount val="1"/>
                <c:pt idx="0">
                  <c:v>Nat_EOMC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numRef>
              <c:f>US_Anthro_Ext!$D$2:$D$365</c:f>
              <c:numCache>
                <c:formatCode>m/d/yyyy</c:formatCode>
                <c:ptCount val="364"/>
                <c:pt idx="0">
                  <c:v>40544</c:v>
                </c:pt>
                <c:pt idx="1">
                  <c:v>40545</c:v>
                </c:pt>
                <c:pt idx="2">
                  <c:v>40546</c:v>
                </c:pt>
                <c:pt idx="3">
                  <c:v>40547</c:v>
                </c:pt>
                <c:pt idx="4">
                  <c:v>40548</c:v>
                </c:pt>
                <c:pt idx="5">
                  <c:v>40549</c:v>
                </c:pt>
                <c:pt idx="6">
                  <c:v>40550</c:v>
                </c:pt>
                <c:pt idx="7">
                  <c:v>40551</c:v>
                </c:pt>
                <c:pt idx="8">
                  <c:v>40552</c:v>
                </c:pt>
                <c:pt idx="9">
                  <c:v>40553</c:v>
                </c:pt>
                <c:pt idx="10">
                  <c:v>40554</c:v>
                </c:pt>
                <c:pt idx="11">
                  <c:v>40555</c:v>
                </c:pt>
                <c:pt idx="12">
                  <c:v>40556</c:v>
                </c:pt>
                <c:pt idx="13">
                  <c:v>40557</c:v>
                </c:pt>
                <c:pt idx="14">
                  <c:v>40558</c:v>
                </c:pt>
                <c:pt idx="15">
                  <c:v>40559</c:v>
                </c:pt>
                <c:pt idx="16">
                  <c:v>40560</c:v>
                </c:pt>
                <c:pt idx="17">
                  <c:v>40561</c:v>
                </c:pt>
                <c:pt idx="18">
                  <c:v>40562</c:v>
                </c:pt>
                <c:pt idx="19">
                  <c:v>40563</c:v>
                </c:pt>
                <c:pt idx="20">
                  <c:v>40564</c:v>
                </c:pt>
                <c:pt idx="21">
                  <c:v>40565</c:v>
                </c:pt>
                <c:pt idx="22">
                  <c:v>40566</c:v>
                </c:pt>
                <c:pt idx="23">
                  <c:v>40567</c:v>
                </c:pt>
                <c:pt idx="24">
                  <c:v>40568</c:v>
                </c:pt>
                <c:pt idx="25">
                  <c:v>40569</c:v>
                </c:pt>
                <c:pt idx="26">
                  <c:v>40570</c:v>
                </c:pt>
                <c:pt idx="27">
                  <c:v>40571</c:v>
                </c:pt>
                <c:pt idx="28">
                  <c:v>40572</c:v>
                </c:pt>
                <c:pt idx="29">
                  <c:v>40573</c:v>
                </c:pt>
                <c:pt idx="30">
                  <c:v>40574</c:v>
                </c:pt>
                <c:pt idx="31">
                  <c:v>40575</c:v>
                </c:pt>
                <c:pt idx="32">
                  <c:v>40576</c:v>
                </c:pt>
                <c:pt idx="33">
                  <c:v>40577</c:v>
                </c:pt>
                <c:pt idx="34">
                  <c:v>40578</c:v>
                </c:pt>
                <c:pt idx="35">
                  <c:v>40579</c:v>
                </c:pt>
                <c:pt idx="36">
                  <c:v>40580</c:v>
                </c:pt>
                <c:pt idx="37">
                  <c:v>40581</c:v>
                </c:pt>
                <c:pt idx="38">
                  <c:v>40582</c:v>
                </c:pt>
                <c:pt idx="39">
                  <c:v>40583</c:v>
                </c:pt>
                <c:pt idx="40">
                  <c:v>40584</c:v>
                </c:pt>
                <c:pt idx="41">
                  <c:v>40585</c:v>
                </c:pt>
                <c:pt idx="42">
                  <c:v>40586</c:v>
                </c:pt>
                <c:pt idx="43">
                  <c:v>40587</c:v>
                </c:pt>
                <c:pt idx="44">
                  <c:v>40588</c:v>
                </c:pt>
                <c:pt idx="45">
                  <c:v>40589</c:v>
                </c:pt>
                <c:pt idx="46">
                  <c:v>40590</c:v>
                </c:pt>
                <c:pt idx="47">
                  <c:v>40591</c:v>
                </c:pt>
                <c:pt idx="48">
                  <c:v>40592</c:v>
                </c:pt>
                <c:pt idx="49">
                  <c:v>40593</c:v>
                </c:pt>
                <c:pt idx="50">
                  <c:v>40594</c:v>
                </c:pt>
                <c:pt idx="51">
                  <c:v>40595</c:v>
                </c:pt>
                <c:pt idx="52">
                  <c:v>40596</c:v>
                </c:pt>
                <c:pt idx="53">
                  <c:v>40597</c:v>
                </c:pt>
                <c:pt idx="54">
                  <c:v>40598</c:v>
                </c:pt>
                <c:pt idx="55">
                  <c:v>40599</c:v>
                </c:pt>
                <c:pt idx="56">
                  <c:v>40600</c:v>
                </c:pt>
                <c:pt idx="57">
                  <c:v>40601</c:v>
                </c:pt>
                <c:pt idx="58">
                  <c:v>40602</c:v>
                </c:pt>
                <c:pt idx="59">
                  <c:v>40603</c:v>
                </c:pt>
                <c:pt idx="60">
                  <c:v>40604</c:v>
                </c:pt>
                <c:pt idx="61">
                  <c:v>40605</c:v>
                </c:pt>
                <c:pt idx="62">
                  <c:v>40606</c:v>
                </c:pt>
                <c:pt idx="63">
                  <c:v>40607</c:v>
                </c:pt>
                <c:pt idx="64">
                  <c:v>40608</c:v>
                </c:pt>
                <c:pt idx="65">
                  <c:v>40609</c:v>
                </c:pt>
                <c:pt idx="66">
                  <c:v>40610</c:v>
                </c:pt>
                <c:pt idx="67">
                  <c:v>40611</c:v>
                </c:pt>
                <c:pt idx="68">
                  <c:v>40612</c:v>
                </c:pt>
                <c:pt idx="69">
                  <c:v>40613</c:v>
                </c:pt>
                <c:pt idx="70">
                  <c:v>40614</c:v>
                </c:pt>
                <c:pt idx="71">
                  <c:v>40615</c:v>
                </c:pt>
                <c:pt idx="72">
                  <c:v>40616</c:v>
                </c:pt>
                <c:pt idx="73">
                  <c:v>40617</c:v>
                </c:pt>
                <c:pt idx="74">
                  <c:v>40618</c:v>
                </c:pt>
                <c:pt idx="75">
                  <c:v>40619</c:v>
                </c:pt>
                <c:pt idx="76">
                  <c:v>40620</c:v>
                </c:pt>
                <c:pt idx="77">
                  <c:v>40621</c:v>
                </c:pt>
                <c:pt idx="78">
                  <c:v>40622</c:v>
                </c:pt>
                <c:pt idx="79">
                  <c:v>40623</c:v>
                </c:pt>
                <c:pt idx="80">
                  <c:v>40624</c:v>
                </c:pt>
                <c:pt idx="81">
                  <c:v>40625</c:v>
                </c:pt>
                <c:pt idx="82">
                  <c:v>40626</c:v>
                </c:pt>
                <c:pt idx="83">
                  <c:v>40627</c:v>
                </c:pt>
                <c:pt idx="84">
                  <c:v>40628</c:v>
                </c:pt>
                <c:pt idx="85">
                  <c:v>40629</c:v>
                </c:pt>
                <c:pt idx="86">
                  <c:v>40630</c:v>
                </c:pt>
                <c:pt idx="87">
                  <c:v>40631</c:v>
                </c:pt>
                <c:pt idx="88">
                  <c:v>40632</c:v>
                </c:pt>
                <c:pt idx="89">
                  <c:v>40633</c:v>
                </c:pt>
                <c:pt idx="90">
                  <c:v>40634</c:v>
                </c:pt>
                <c:pt idx="91">
                  <c:v>40635</c:v>
                </c:pt>
                <c:pt idx="92">
                  <c:v>40636</c:v>
                </c:pt>
                <c:pt idx="93">
                  <c:v>40637</c:v>
                </c:pt>
                <c:pt idx="94">
                  <c:v>40638</c:v>
                </c:pt>
                <c:pt idx="95">
                  <c:v>40639</c:v>
                </c:pt>
                <c:pt idx="96">
                  <c:v>40640</c:v>
                </c:pt>
                <c:pt idx="97">
                  <c:v>40641</c:v>
                </c:pt>
                <c:pt idx="98">
                  <c:v>40642</c:v>
                </c:pt>
                <c:pt idx="99">
                  <c:v>40643</c:v>
                </c:pt>
                <c:pt idx="100">
                  <c:v>40644</c:v>
                </c:pt>
                <c:pt idx="101">
                  <c:v>40645</c:v>
                </c:pt>
                <c:pt idx="102">
                  <c:v>40646</c:v>
                </c:pt>
                <c:pt idx="103">
                  <c:v>40647</c:v>
                </c:pt>
                <c:pt idx="104">
                  <c:v>40648</c:v>
                </c:pt>
                <c:pt idx="105">
                  <c:v>40649</c:v>
                </c:pt>
                <c:pt idx="106">
                  <c:v>40650</c:v>
                </c:pt>
                <c:pt idx="107">
                  <c:v>40651</c:v>
                </c:pt>
                <c:pt idx="108">
                  <c:v>40652</c:v>
                </c:pt>
                <c:pt idx="109">
                  <c:v>40653</c:v>
                </c:pt>
                <c:pt idx="110">
                  <c:v>40654</c:v>
                </c:pt>
                <c:pt idx="111">
                  <c:v>40655</c:v>
                </c:pt>
                <c:pt idx="112">
                  <c:v>40656</c:v>
                </c:pt>
                <c:pt idx="113">
                  <c:v>40657</c:v>
                </c:pt>
                <c:pt idx="114">
                  <c:v>40658</c:v>
                </c:pt>
                <c:pt idx="115">
                  <c:v>40659</c:v>
                </c:pt>
                <c:pt idx="116">
                  <c:v>40660</c:v>
                </c:pt>
                <c:pt idx="117">
                  <c:v>40661</c:v>
                </c:pt>
                <c:pt idx="118">
                  <c:v>40662</c:v>
                </c:pt>
                <c:pt idx="119">
                  <c:v>40663</c:v>
                </c:pt>
                <c:pt idx="120">
                  <c:v>40664</c:v>
                </c:pt>
                <c:pt idx="121">
                  <c:v>40665</c:v>
                </c:pt>
                <c:pt idx="122">
                  <c:v>40666</c:v>
                </c:pt>
                <c:pt idx="123">
                  <c:v>40667</c:v>
                </c:pt>
                <c:pt idx="124">
                  <c:v>40668</c:v>
                </c:pt>
                <c:pt idx="125">
                  <c:v>40669</c:v>
                </c:pt>
                <c:pt idx="126">
                  <c:v>40670</c:v>
                </c:pt>
                <c:pt idx="127">
                  <c:v>40671</c:v>
                </c:pt>
                <c:pt idx="128">
                  <c:v>40672</c:v>
                </c:pt>
                <c:pt idx="129">
                  <c:v>40673</c:v>
                </c:pt>
                <c:pt idx="130">
                  <c:v>40674</c:v>
                </c:pt>
                <c:pt idx="131">
                  <c:v>40675</c:v>
                </c:pt>
                <c:pt idx="132">
                  <c:v>40676</c:v>
                </c:pt>
                <c:pt idx="133">
                  <c:v>40677</c:v>
                </c:pt>
                <c:pt idx="134">
                  <c:v>40678</c:v>
                </c:pt>
                <c:pt idx="135">
                  <c:v>40679</c:v>
                </c:pt>
                <c:pt idx="136">
                  <c:v>40680</c:v>
                </c:pt>
                <c:pt idx="137">
                  <c:v>40681</c:v>
                </c:pt>
                <c:pt idx="138">
                  <c:v>40682</c:v>
                </c:pt>
                <c:pt idx="139">
                  <c:v>40683</c:v>
                </c:pt>
                <c:pt idx="140">
                  <c:v>40684</c:v>
                </c:pt>
                <c:pt idx="141">
                  <c:v>40685</c:v>
                </c:pt>
                <c:pt idx="142">
                  <c:v>40686</c:v>
                </c:pt>
                <c:pt idx="143">
                  <c:v>40687</c:v>
                </c:pt>
                <c:pt idx="144">
                  <c:v>40688</c:v>
                </c:pt>
                <c:pt idx="145">
                  <c:v>40689</c:v>
                </c:pt>
                <c:pt idx="146">
                  <c:v>40690</c:v>
                </c:pt>
                <c:pt idx="147">
                  <c:v>40691</c:v>
                </c:pt>
                <c:pt idx="148">
                  <c:v>40692</c:v>
                </c:pt>
                <c:pt idx="149">
                  <c:v>40693</c:v>
                </c:pt>
                <c:pt idx="150">
                  <c:v>40694</c:v>
                </c:pt>
                <c:pt idx="151">
                  <c:v>40695</c:v>
                </c:pt>
                <c:pt idx="152">
                  <c:v>40696</c:v>
                </c:pt>
                <c:pt idx="153">
                  <c:v>40697</c:v>
                </c:pt>
                <c:pt idx="154">
                  <c:v>40698</c:v>
                </c:pt>
                <c:pt idx="155">
                  <c:v>40699</c:v>
                </c:pt>
                <c:pt idx="156">
                  <c:v>40700</c:v>
                </c:pt>
                <c:pt idx="157">
                  <c:v>40701</c:v>
                </c:pt>
                <c:pt idx="158">
                  <c:v>40702</c:v>
                </c:pt>
                <c:pt idx="159">
                  <c:v>40703</c:v>
                </c:pt>
                <c:pt idx="160">
                  <c:v>40704</c:v>
                </c:pt>
                <c:pt idx="161">
                  <c:v>40705</c:v>
                </c:pt>
                <c:pt idx="162">
                  <c:v>40706</c:v>
                </c:pt>
                <c:pt idx="163">
                  <c:v>40707</c:v>
                </c:pt>
                <c:pt idx="164">
                  <c:v>40708</c:v>
                </c:pt>
                <c:pt idx="165">
                  <c:v>40709</c:v>
                </c:pt>
                <c:pt idx="166">
                  <c:v>40710</c:v>
                </c:pt>
                <c:pt idx="167">
                  <c:v>40711</c:v>
                </c:pt>
                <c:pt idx="168">
                  <c:v>40712</c:v>
                </c:pt>
                <c:pt idx="169">
                  <c:v>40713</c:v>
                </c:pt>
                <c:pt idx="170">
                  <c:v>40714</c:v>
                </c:pt>
                <c:pt idx="171">
                  <c:v>40715</c:v>
                </c:pt>
                <c:pt idx="172">
                  <c:v>40716</c:v>
                </c:pt>
                <c:pt idx="173">
                  <c:v>40717</c:v>
                </c:pt>
                <c:pt idx="174">
                  <c:v>40718</c:v>
                </c:pt>
                <c:pt idx="175">
                  <c:v>40719</c:v>
                </c:pt>
                <c:pt idx="176">
                  <c:v>40720</c:v>
                </c:pt>
                <c:pt idx="177">
                  <c:v>40721</c:v>
                </c:pt>
                <c:pt idx="178">
                  <c:v>40722</c:v>
                </c:pt>
                <c:pt idx="179">
                  <c:v>40723</c:v>
                </c:pt>
                <c:pt idx="180">
                  <c:v>40724</c:v>
                </c:pt>
                <c:pt idx="181">
                  <c:v>40725</c:v>
                </c:pt>
                <c:pt idx="182">
                  <c:v>40726</c:v>
                </c:pt>
                <c:pt idx="183">
                  <c:v>40727</c:v>
                </c:pt>
                <c:pt idx="184">
                  <c:v>40728</c:v>
                </c:pt>
                <c:pt idx="185">
                  <c:v>40729</c:v>
                </c:pt>
                <c:pt idx="186">
                  <c:v>40730</c:v>
                </c:pt>
                <c:pt idx="187">
                  <c:v>40731</c:v>
                </c:pt>
                <c:pt idx="188">
                  <c:v>40732</c:v>
                </c:pt>
                <c:pt idx="189">
                  <c:v>40733</c:v>
                </c:pt>
                <c:pt idx="190">
                  <c:v>40734</c:v>
                </c:pt>
                <c:pt idx="191">
                  <c:v>40735</c:v>
                </c:pt>
                <c:pt idx="192">
                  <c:v>40736</c:v>
                </c:pt>
                <c:pt idx="193">
                  <c:v>40737</c:v>
                </c:pt>
                <c:pt idx="194">
                  <c:v>40738</c:v>
                </c:pt>
                <c:pt idx="195">
                  <c:v>40739</c:v>
                </c:pt>
                <c:pt idx="196">
                  <c:v>40740</c:v>
                </c:pt>
                <c:pt idx="197">
                  <c:v>40741</c:v>
                </c:pt>
                <c:pt idx="198">
                  <c:v>40742</c:v>
                </c:pt>
                <c:pt idx="199">
                  <c:v>40743</c:v>
                </c:pt>
                <c:pt idx="200">
                  <c:v>40744</c:v>
                </c:pt>
                <c:pt idx="201">
                  <c:v>40745</c:v>
                </c:pt>
                <c:pt idx="202">
                  <c:v>40746</c:v>
                </c:pt>
                <c:pt idx="203">
                  <c:v>40747</c:v>
                </c:pt>
                <c:pt idx="204">
                  <c:v>40748</c:v>
                </c:pt>
                <c:pt idx="205">
                  <c:v>40749</c:v>
                </c:pt>
                <c:pt idx="206">
                  <c:v>40750</c:v>
                </c:pt>
                <c:pt idx="207">
                  <c:v>40751</c:v>
                </c:pt>
                <c:pt idx="208">
                  <c:v>40752</c:v>
                </c:pt>
                <c:pt idx="209">
                  <c:v>40753</c:v>
                </c:pt>
                <c:pt idx="210">
                  <c:v>40754</c:v>
                </c:pt>
                <c:pt idx="211">
                  <c:v>40755</c:v>
                </c:pt>
                <c:pt idx="212">
                  <c:v>40756</c:v>
                </c:pt>
                <c:pt idx="213">
                  <c:v>40757</c:v>
                </c:pt>
                <c:pt idx="214">
                  <c:v>40758</c:v>
                </c:pt>
                <c:pt idx="215">
                  <c:v>40759</c:v>
                </c:pt>
                <c:pt idx="216">
                  <c:v>40760</c:v>
                </c:pt>
                <c:pt idx="217">
                  <c:v>40761</c:v>
                </c:pt>
                <c:pt idx="218">
                  <c:v>40762</c:v>
                </c:pt>
                <c:pt idx="219">
                  <c:v>40763</c:v>
                </c:pt>
                <c:pt idx="220">
                  <c:v>40764</c:v>
                </c:pt>
                <c:pt idx="221">
                  <c:v>40765</c:v>
                </c:pt>
                <c:pt idx="222">
                  <c:v>40766</c:v>
                </c:pt>
                <c:pt idx="223">
                  <c:v>40767</c:v>
                </c:pt>
                <c:pt idx="224">
                  <c:v>40768</c:v>
                </c:pt>
                <c:pt idx="225">
                  <c:v>40769</c:v>
                </c:pt>
                <c:pt idx="226">
                  <c:v>40770</c:v>
                </c:pt>
                <c:pt idx="227">
                  <c:v>40771</c:v>
                </c:pt>
                <c:pt idx="228">
                  <c:v>40772</c:v>
                </c:pt>
                <c:pt idx="229">
                  <c:v>40773</c:v>
                </c:pt>
                <c:pt idx="230">
                  <c:v>40774</c:v>
                </c:pt>
                <c:pt idx="231">
                  <c:v>40775</c:v>
                </c:pt>
                <c:pt idx="232">
                  <c:v>40776</c:v>
                </c:pt>
                <c:pt idx="233">
                  <c:v>40777</c:v>
                </c:pt>
                <c:pt idx="234">
                  <c:v>40778</c:v>
                </c:pt>
                <c:pt idx="235">
                  <c:v>40779</c:v>
                </c:pt>
                <c:pt idx="236">
                  <c:v>40780</c:v>
                </c:pt>
                <c:pt idx="237">
                  <c:v>40781</c:v>
                </c:pt>
                <c:pt idx="238">
                  <c:v>40782</c:v>
                </c:pt>
                <c:pt idx="239">
                  <c:v>40783</c:v>
                </c:pt>
                <c:pt idx="240">
                  <c:v>40784</c:v>
                </c:pt>
                <c:pt idx="241">
                  <c:v>40785</c:v>
                </c:pt>
                <c:pt idx="242">
                  <c:v>40786</c:v>
                </c:pt>
                <c:pt idx="243">
                  <c:v>40787</c:v>
                </c:pt>
                <c:pt idx="244">
                  <c:v>40788</c:v>
                </c:pt>
                <c:pt idx="245">
                  <c:v>40789</c:v>
                </c:pt>
                <c:pt idx="246">
                  <c:v>40790</c:v>
                </c:pt>
                <c:pt idx="247">
                  <c:v>40791</c:v>
                </c:pt>
                <c:pt idx="248">
                  <c:v>40792</c:v>
                </c:pt>
                <c:pt idx="249">
                  <c:v>40793</c:v>
                </c:pt>
                <c:pt idx="250">
                  <c:v>40794</c:v>
                </c:pt>
                <c:pt idx="251">
                  <c:v>40795</c:v>
                </c:pt>
                <c:pt idx="252">
                  <c:v>40796</c:v>
                </c:pt>
                <c:pt idx="253">
                  <c:v>40797</c:v>
                </c:pt>
                <c:pt idx="254">
                  <c:v>40798</c:v>
                </c:pt>
                <c:pt idx="255">
                  <c:v>40799</c:v>
                </c:pt>
                <c:pt idx="256">
                  <c:v>40800</c:v>
                </c:pt>
                <c:pt idx="257">
                  <c:v>40801</c:v>
                </c:pt>
                <c:pt idx="258">
                  <c:v>40802</c:v>
                </c:pt>
                <c:pt idx="259">
                  <c:v>40803</c:v>
                </c:pt>
                <c:pt idx="260">
                  <c:v>40804</c:v>
                </c:pt>
                <c:pt idx="261">
                  <c:v>40805</c:v>
                </c:pt>
                <c:pt idx="262">
                  <c:v>40806</c:v>
                </c:pt>
                <c:pt idx="263">
                  <c:v>40807</c:v>
                </c:pt>
                <c:pt idx="264">
                  <c:v>40808</c:v>
                </c:pt>
                <c:pt idx="265">
                  <c:v>40809</c:v>
                </c:pt>
                <c:pt idx="266">
                  <c:v>40810</c:v>
                </c:pt>
                <c:pt idx="267">
                  <c:v>40811</c:v>
                </c:pt>
                <c:pt idx="268">
                  <c:v>40812</c:v>
                </c:pt>
                <c:pt idx="269">
                  <c:v>40813</c:v>
                </c:pt>
                <c:pt idx="270">
                  <c:v>40814</c:v>
                </c:pt>
                <c:pt idx="271">
                  <c:v>40815</c:v>
                </c:pt>
                <c:pt idx="272">
                  <c:v>40816</c:v>
                </c:pt>
                <c:pt idx="273">
                  <c:v>40817</c:v>
                </c:pt>
                <c:pt idx="274">
                  <c:v>40818</c:v>
                </c:pt>
                <c:pt idx="275">
                  <c:v>40819</c:v>
                </c:pt>
                <c:pt idx="276">
                  <c:v>40820</c:v>
                </c:pt>
                <c:pt idx="277">
                  <c:v>40821</c:v>
                </c:pt>
                <c:pt idx="278">
                  <c:v>40822</c:v>
                </c:pt>
                <c:pt idx="279">
                  <c:v>40823</c:v>
                </c:pt>
                <c:pt idx="280">
                  <c:v>40824</c:v>
                </c:pt>
                <c:pt idx="281">
                  <c:v>40825</c:v>
                </c:pt>
                <c:pt idx="282">
                  <c:v>40826</c:v>
                </c:pt>
                <c:pt idx="283">
                  <c:v>40827</c:v>
                </c:pt>
                <c:pt idx="284">
                  <c:v>40828</c:v>
                </c:pt>
                <c:pt idx="285">
                  <c:v>40829</c:v>
                </c:pt>
                <c:pt idx="286">
                  <c:v>40830</c:v>
                </c:pt>
                <c:pt idx="287">
                  <c:v>40831</c:v>
                </c:pt>
                <c:pt idx="288">
                  <c:v>40832</c:v>
                </c:pt>
                <c:pt idx="289">
                  <c:v>40833</c:v>
                </c:pt>
                <c:pt idx="290">
                  <c:v>40834</c:v>
                </c:pt>
                <c:pt idx="291">
                  <c:v>40835</c:v>
                </c:pt>
                <c:pt idx="292">
                  <c:v>40836</c:v>
                </c:pt>
                <c:pt idx="293">
                  <c:v>40837</c:v>
                </c:pt>
                <c:pt idx="294">
                  <c:v>40838</c:v>
                </c:pt>
                <c:pt idx="295">
                  <c:v>40839</c:v>
                </c:pt>
                <c:pt idx="296">
                  <c:v>40840</c:v>
                </c:pt>
                <c:pt idx="297">
                  <c:v>40841</c:v>
                </c:pt>
                <c:pt idx="298">
                  <c:v>40842</c:v>
                </c:pt>
                <c:pt idx="299">
                  <c:v>40843</c:v>
                </c:pt>
                <c:pt idx="300">
                  <c:v>40844</c:v>
                </c:pt>
                <c:pt idx="301">
                  <c:v>40845</c:v>
                </c:pt>
                <c:pt idx="302">
                  <c:v>40846</c:v>
                </c:pt>
                <c:pt idx="303">
                  <c:v>40847</c:v>
                </c:pt>
                <c:pt idx="304">
                  <c:v>40848</c:v>
                </c:pt>
                <c:pt idx="305">
                  <c:v>40849</c:v>
                </c:pt>
                <c:pt idx="306">
                  <c:v>40850</c:v>
                </c:pt>
                <c:pt idx="307">
                  <c:v>40851</c:v>
                </c:pt>
                <c:pt idx="308">
                  <c:v>40852</c:v>
                </c:pt>
                <c:pt idx="309">
                  <c:v>40853</c:v>
                </c:pt>
                <c:pt idx="310">
                  <c:v>40854</c:v>
                </c:pt>
                <c:pt idx="311">
                  <c:v>40855</c:v>
                </c:pt>
                <c:pt idx="312">
                  <c:v>40856</c:v>
                </c:pt>
                <c:pt idx="313">
                  <c:v>40857</c:v>
                </c:pt>
                <c:pt idx="314">
                  <c:v>40858</c:v>
                </c:pt>
                <c:pt idx="315">
                  <c:v>40859</c:v>
                </c:pt>
                <c:pt idx="316">
                  <c:v>40860</c:v>
                </c:pt>
                <c:pt idx="317">
                  <c:v>40861</c:v>
                </c:pt>
                <c:pt idx="318">
                  <c:v>40862</c:v>
                </c:pt>
                <c:pt idx="319">
                  <c:v>40863</c:v>
                </c:pt>
                <c:pt idx="320">
                  <c:v>40864</c:v>
                </c:pt>
                <c:pt idx="321">
                  <c:v>40865</c:v>
                </c:pt>
                <c:pt idx="322">
                  <c:v>40866</c:v>
                </c:pt>
                <c:pt idx="323">
                  <c:v>40867</c:v>
                </c:pt>
                <c:pt idx="324">
                  <c:v>40868</c:v>
                </c:pt>
                <c:pt idx="325">
                  <c:v>40869</c:v>
                </c:pt>
                <c:pt idx="326">
                  <c:v>40870</c:v>
                </c:pt>
                <c:pt idx="327">
                  <c:v>40871</c:v>
                </c:pt>
                <c:pt idx="328">
                  <c:v>40872</c:v>
                </c:pt>
                <c:pt idx="329">
                  <c:v>40873</c:v>
                </c:pt>
                <c:pt idx="330">
                  <c:v>40874</c:v>
                </c:pt>
                <c:pt idx="331">
                  <c:v>40875</c:v>
                </c:pt>
                <c:pt idx="332">
                  <c:v>40876</c:v>
                </c:pt>
                <c:pt idx="333">
                  <c:v>40877</c:v>
                </c:pt>
                <c:pt idx="334">
                  <c:v>40878</c:v>
                </c:pt>
                <c:pt idx="335">
                  <c:v>40879</c:v>
                </c:pt>
                <c:pt idx="336">
                  <c:v>40880</c:v>
                </c:pt>
                <c:pt idx="337">
                  <c:v>40881</c:v>
                </c:pt>
                <c:pt idx="338">
                  <c:v>40882</c:v>
                </c:pt>
                <c:pt idx="339">
                  <c:v>40883</c:v>
                </c:pt>
                <c:pt idx="340">
                  <c:v>40884</c:v>
                </c:pt>
                <c:pt idx="341">
                  <c:v>40885</c:v>
                </c:pt>
                <c:pt idx="342">
                  <c:v>40886</c:v>
                </c:pt>
                <c:pt idx="343">
                  <c:v>40887</c:v>
                </c:pt>
                <c:pt idx="344">
                  <c:v>40888</c:v>
                </c:pt>
                <c:pt idx="345">
                  <c:v>40889</c:v>
                </c:pt>
                <c:pt idx="346">
                  <c:v>40890</c:v>
                </c:pt>
                <c:pt idx="347">
                  <c:v>40891</c:v>
                </c:pt>
                <c:pt idx="348">
                  <c:v>40892</c:v>
                </c:pt>
                <c:pt idx="349">
                  <c:v>40893</c:v>
                </c:pt>
                <c:pt idx="350">
                  <c:v>40894</c:v>
                </c:pt>
                <c:pt idx="351">
                  <c:v>40895</c:v>
                </c:pt>
                <c:pt idx="352">
                  <c:v>40896</c:v>
                </c:pt>
                <c:pt idx="353">
                  <c:v>40897</c:v>
                </c:pt>
                <c:pt idx="354">
                  <c:v>40898</c:v>
                </c:pt>
                <c:pt idx="355">
                  <c:v>40899</c:v>
                </c:pt>
                <c:pt idx="356">
                  <c:v>40900</c:v>
                </c:pt>
                <c:pt idx="357">
                  <c:v>40901</c:v>
                </c:pt>
                <c:pt idx="358">
                  <c:v>40902</c:v>
                </c:pt>
                <c:pt idx="359">
                  <c:v>40903</c:v>
                </c:pt>
                <c:pt idx="360">
                  <c:v>40904</c:v>
                </c:pt>
                <c:pt idx="361">
                  <c:v>40905</c:v>
                </c:pt>
                <c:pt idx="362">
                  <c:v>40906</c:v>
                </c:pt>
                <c:pt idx="363">
                  <c:v>40907</c:v>
                </c:pt>
              </c:numCache>
            </c:numRef>
          </c:cat>
          <c:val>
            <c:numRef>
              <c:f>W20_IMPdays!$BF$2:$BF$365</c:f>
              <c:numCache>
                <c:formatCode>General</c:formatCode>
                <c:ptCount val="36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3.0301414709999999</c:v>
                </c:pt>
                <c:pt idx="6">
                  <c:v>0</c:v>
                </c:pt>
                <c:pt idx="7">
                  <c:v>0</c:v>
                </c:pt>
                <c:pt idx="8">
                  <c:v>1.7585709569999999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2.3609216600000011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2.7048755359999999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2.5730574769999999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1.7615704779999968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4.4249211820000003</c:v>
                </c:pt>
                <c:pt idx="198">
                  <c:v>0</c:v>
                </c:pt>
                <c:pt idx="199">
                  <c:v>0</c:v>
                </c:pt>
                <c:pt idx="200">
                  <c:v>2.013785441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2.3639915180000091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1.481164345999993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2.7432484369999997</c:v>
                </c:pt>
                <c:pt idx="240">
                  <c:v>0</c:v>
                </c:pt>
                <c:pt idx="241">
                  <c:v>0</c:v>
                </c:pt>
                <c:pt idx="242">
                  <c:v>3.2168990189999995</c:v>
                </c:pt>
                <c:pt idx="243">
                  <c:v>0</c:v>
                </c:pt>
                <c:pt idx="244">
                  <c:v>0</c:v>
                </c:pt>
                <c:pt idx="245">
                  <c:v>2.103811936</c:v>
                </c:pt>
                <c:pt idx="246">
                  <c:v>0</c:v>
                </c:pt>
                <c:pt idx="247">
                  <c:v>0</c:v>
                </c:pt>
                <c:pt idx="248">
                  <c:v>2.6195084139999967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3.0831490540000002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2.0420747600000002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2.3123627939999967</c:v>
                </c:pt>
                <c:pt idx="300">
                  <c:v>0</c:v>
                </c:pt>
                <c:pt idx="301">
                  <c:v>0</c:v>
                </c:pt>
                <c:pt idx="302">
                  <c:v>1.528176601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1.7136206639999954</c:v>
                </c:pt>
                <c:pt idx="312">
                  <c:v>0</c:v>
                </c:pt>
                <c:pt idx="313">
                  <c:v>0</c:v>
                </c:pt>
                <c:pt idx="314">
                  <c:v>2.5993698859999999</c:v>
                </c:pt>
                <c:pt idx="315">
                  <c:v>0</c:v>
                </c:pt>
                <c:pt idx="316">
                  <c:v>0</c:v>
                </c:pt>
                <c:pt idx="317">
                  <c:v>1.3303392899999968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1.6891812469999998</c:v>
                </c:pt>
                <c:pt idx="336">
                  <c:v>0</c:v>
                </c:pt>
                <c:pt idx="337">
                  <c:v>0</c:v>
                </c:pt>
                <c:pt idx="338">
                  <c:v>1.6244564990000001</c:v>
                </c:pt>
                <c:pt idx="339">
                  <c:v>0</c:v>
                </c:pt>
                <c:pt idx="340">
                  <c:v>0</c:v>
                </c:pt>
                <c:pt idx="341">
                  <c:v>2.0471296720000072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1.6199817109999965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B8B-4F62-A1A6-05E93302D502}"/>
            </c:ext>
          </c:extLst>
        </c:ser>
        <c:ser>
          <c:idx val="3"/>
          <c:order val="4"/>
          <c:tx>
            <c:strRef>
              <c:f>W20_IMPdays!$BG$1</c:f>
              <c:strCache>
                <c:ptCount val="1"/>
                <c:pt idx="0">
                  <c:v>Nat_EEC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numRef>
              <c:f>US_Anthro_Ext!$D$2:$D$365</c:f>
              <c:numCache>
                <c:formatCode>m/d/yyyy</c:formatCode>
                <c:ptCount val="364"/>
                <c:pt idx="0">
                  <c:v>40544</c:v>
                </c:pt>
                <c:pt idx="1">
                  <c:v>40545</c:v>
                </c:pt>
                <c:pt idx="2">
                  <c:v>40546</c:v>
                </c:pt>
                <c:pt idx="3">
                  <c:v>40547</c:v>
                </c:pt>
                <c:pt idx="4">
                  <c:v>40548</c:v>
                </c:pt>
                <c:pt idx="5">
                  <c:v>40549</c:v>
                </c:pt>
                <c:pt idx="6">
                  <c:v>40550</c:v>
                </c:pt>
                <c:pt idx="7">
                  <c:v>40551</c:v>
                </c:pt>
                <c:pt idx="8">
                  <c:v>40552</c:v>
                </c:pt>
                <c:pt idx="9">
                  <c:v>40553</c:v>
                </c:pt>
                <c:pt idx="10">
                  <c:v>40554</c:v>
                </c:pt>
                <c:pt idx="11">
                  <c:v>40555</c:v>
                </c:pt>
                <c:pt idx="12">
                  <c:v>40556</c:v>
                </c:pt>
                <c:pt idx="13">
                  <c:v>40557</c:v>
                </c:pt>
                <c:pt idx="14">
                  <c:v>40558</c:v>
                </c:pt>
                <c:pt idx="15">
                  <c:v>40559</c:v>
                </c:pt>
                <c:pt idx="16">
                  <c:v>40560</c:v>
                </c:pt>
                <c:pt idx="17">
                  <c:v>40561</c:v>
                </c:pt>
                <c:pt idx="18">
                  <c:v>40562</c:v>
                </c:pt>
                <c:pt idx="19">
                  <c:v>40563</c:v>
                </c:pt>
                <c:pt idx="20">
                  <c:v>40564</c:v>
                </c:pt>
                <c:pt idx="21">
                  <c:v>40565</c:v>
                </c:pt>
                <c:pt idx="22">
                  <c:v>40566</c:v>
                </c:pt>
                <c:pt idx="23">
                  <c:v>40567</c:v>
                </c:pt>
                <c:pt idx="24">
                  <c:v>40568</c:v>
                </c:pt>
                <c:pt idx="25">
                  <c:v>40569</c:v>
                </c:pt>
                <c:pt idx="26">
                  <c:v>40570</c:v>
                </c:pt>
                <c:pt idx="27">
                  <c:v>40571</c:v>
                </c:pt>
                <c:pt idx="28">
                  <c:v>40572</c:v>
                </c:pt>
                <c:pt idx="29">
                  <c:v>40573</c:v>
                </c:pt>
                <c:pt idx="30">
                  <c:v>40574</c:v>
                </c:pt>
                <c:pt idx="31">
                  <c:v>40575</c:v>
                </c:pt>
                <c:pt idx="32">
                  <c:v>40576</c:v>
                </c:pt>
                <c:pt idx="33">
                  <c:v>40577</c:v>
                </c:pt>
                <c:pt idx="34">
                  <c:v>40578</c:v>
                </c:pt>
                <c:pt idx="35">
                  <c:v>40579</c:v>
                </c:pt>
                <c:pt idx="36">
                  <c:v>40580</c:v>
                </c:pt>
                <c:pt idx="37">
                  <c:v>40581</c:v>
                </c:pt>
                <c:pt idx="38">
                  <c:v>40582</c:v>
                </c:pt>
                <c:pt idx="39">
                  <c:v>40583</c:v>
                </c:pt>
                <c:pt idx="40">
                  <c:v>40584</c:v>
                </c:pt>
                <c:pt idx="41">
                  <c:v>40585</c:v>
                </c:pt>
                <c:pt idx="42">
                  <c:v>40586</c:v>
                </c:pt>
                <c:pt idx="43">
                  <c:v>40587</c:v>
                </c:pt>
                <c:pt idx="44">
                  <c:v>40588</c:v>
                </c:pt>
                <c:pt idx="45">
                  <c:v>40589</c:v>
                </c:pt>
                <c:pt idx="46">
                  <c:v>40590</c:v>
                </c:pt>
                <c:pt idx="47">
                  <c:v>40591</c:v>
                </c:pt>
                <c:pt idx="48">
                  <c:v>40592</c:v>
                </c:pt>
                <c:pt idx="49">
                  <c:v>40593</c:v>
                </c:pt>
                <c:pt idx="50">
                  <c:v>40594</c:v>
                </c:pt>
                <c:pt idx="51">
                  <c:v>40595</c:v>
                </c:pt>
                <c:pt idx="52">
                  <c:v>40596</c:v>
                </c:pt>
                <c:pt idx="53">
                  <c:v>40597</c:v>
                </c:pt>
                <c:pt idx="54">
                  <c:v>40598</c:v>
                </c:pt>
                <c:pt idx="55">
                  <c:v>40599</c:v>
                </c:pt>
                <c:pt idx="56">
                  <c:v>40600</c:v>
                </c:pt>
                <c:pt idx="57">
                  <c:v>40601</c:v>
                </c:pt>
                <c:pt idx="58">
                  <c:v>40602</c:v>
                </c:pt>
                <c:pt idx="59">
                  <c:v>40603</c:v>
                </c:pt>
                <c:pt idx="60">
                  <c:v>40604</c:v>
                </c:pt>
                <c:pt idx="61">
                  <c:v>40605</c:v>
                </c:pt>
                <c:pt idx="62">
                  <c:v>40606</c:v>
                </c:pt>
                <c:pt idx="63">
                  <c:v>40607</c:v>
                </c:pt>
                <c:pt idx="64">
                  <c:v>40608</c:v>
                </c:pt>
                <c:pt idx="65">
                  <c:v>40609</c:v>
                </c:pt>
                <c:pt idx="66">
                  <c:v>40610</c:v>
                </c:pt>
                <c:pt idx="67">
                  <c:v>40611</c:v>
                </c:pt>
                <c:pt idx="68">
                  <c:v>40612</c:v>
                </c:pt>
                <c:pt idx="69">
                  <c:v>40613</c:v>
                </c:pt>
                <c:pt idx="70">
                  <c:v>40614</c:v>
                </c:pt>
                <c:pt idx="71">
                  <c:v>40615</c:v>
                </c:pt>
                <c:pt idx="72">
                  <c:v>40616</c:v>
                </c:pt>
                <c:pt idx="73">
                  <c:v>40617</c:v>
                </c:pt>
                <c:pt idx="74">
                  <c:v>40618</c:v>
                </c:pt>
                <c:pt idx="75">
                  <c:v>40619</c:v>
                </c:pt>
                <c:pt idx="76">
                  <c:v>40620</c:v>
                </c:pt>
                <c:pt idx="77">
                  <c:v>40621</c:v>
                </c:pt>
                <c:pt idx="78">
                  <c:v>40622</c:v>
                </c:pt>
                <c:pt idx="79">
                  <c:v>40623</c:v>
                </c:pt>
                <c:pt idx="80">
                  <c:v>40624</c:v>
                </c:pt>
                <c:pt idx="81">
                  <c:v>40625</c:v>
                </c:pt>
                <c:pt idx="82">
                  <c:v>40626</c:v>
                </c:pt>
                <c:pt idx="83">
                  <c:v>40627</c:v>
                </c:pt>
                <c:pt idx="84">
                  <c:v>40628</c:v>
                </c:pt>
                <c:pt idx="85">
                  <c:v>40629</c:v>
                </c:pt>
                <c:pt idx="86">
                  <c:v>40630</c:v>
                </c:pt>
                <c:pt idx="87">
                  <c:v>40631</c:v>
                </c:pt>
                <c:pt idx="88">
                  <c:v>40632</c:v>
                </c:pt>
                <c:pt idx="89">
                  <c:v>40633</c:v>
                </c:pt>
                <c:pt idx="90">
                  <c:v>40634</c:v>
                </c:pt>
                <c:pt idx="91">
                  <c:v>40635</c:v>
                </c:pt>
                <c:pt idx="92">
                  <c:v>40636</c:v>
                </c:pt>
                <c:pt idx="93">
                  <c:v>40637</c:v>
                </c:pt>
                <c:pt idx="94">
                  <c:v>40638</c:v>
                </c:pt>
                <c:pt idx="95">
                  <c:v>40639</c:v>
                </c:pt>
                <c:pt idx="96">
                  <c:v>40640</c:v>
                </c:pt>
                <c:pt idx="97">
                  <c:v>40641</c:v>
                </c:pt>
                <c:pt idx="98">
                  <c:v>40642</c:v>
                </c:pt>
                <c:pt idx="99">
                  <c:v>40643</c:v>
                </c:pt>
                <c:pt idx="100">
                  <c:v>40644</c:v>
                </c:pt>
                <c:pt idx="101">
                  <c:v>40645</c:v>
                </c:pt>
                <c:pt idx="102">
                  <c:v>40646</c:v>
                </c:pt>
                <c:pt idx="103">
                  <c:v>40647</c:v>
                </c:pt>
                <c:pt idx="104">
                  <c:v>40648</c:v>
                </c:pt>
                <c:pt idx="105">
                  <c:v>40649</c:v>
                </c:pt>
                <c:pt idx="106">
                  <c:v>40650</c:v>
                </c:pt>
                <c:pt idx="107">
                  <c:v>40651</c:v>
                </c:pt>
                <c:pt idx="108">
                  <c:v>40652</c:v>
                </c:pt>
                <c:pt idx="109">
                  <c:v>40653</c:v>
                </c:pt>
                <c:pt idx="110">
                  <c:v>40654</c:v>
                </c:pt>
                <c:pt idx="111">
                  <c:v>40655</c:v>
                </c:pt>
                <c:pt idx="112">
                  <c:v>40656</c:v>
                </c:pt>
                <c:pt idx="113">
                  <c:v>40657</c:v>
                </c:pt>
                <c:pt idx="114">
                  <c:v>40658</c:v>
                </c:pt>
                <c:pt idx="115">
                  <c:v>40659</c:v>
                </c:pt>
                <c:pt idx="116">
                  <c:v>40660</c:v>
                </c:pt>
                <c:pt idx="117">
                  <c:v>40661</c:v>
                </c:pt>
                <c:pt idx="118">
                  <c:v>40662</c:v>
                </c:pt>
                <c:pt idx="119">
                  <c:v>40663</c:v>
                </c:pt>
                <c:pt idx="120">
                  <c:v>40664</c:v>
                </c:pt>
                <c:pt idx="121">
                  <c:v>40665</c:v>
                </c:pt>
                <c:pt idx="122">
                  <c:v>40666</c:v>
                </c:pt>
                <c:pt idx="123">
                  <c:v>40667</c:v>
                </c:pt>
                <c:pt idx="124">
                  <c:v>40668</c:v>
                </c:pt>
                <c:pt idx="125">
                  <c:v>40669</c:v>
                </c:pt>
                <c:pt idx="126">
                  <c:v>40670</c:v>
                </c:pt>
                <c:pt idx="127">
                  <c:v>40671</c:v>
                </c:pt>
                <c:pt idx="128">
                  <c:v>40672</c:v>
                </c:pt>
                <c:pt idx="129">
                  <c:v>40673</c:v>
                </c:pt>
                <c:pt idx="130">
                  <c:v>40674</c:v>
                </c:pt>
                <c:pt idx="131">
                  <c:v>40675</c:v>
                </c:pt>
                <c:pt idx="132">
                  <c:v>40676</c:v>
                </c:pt>
                <c:pt idx="133">
                  <c:v>40677</c:v>
                </c:pt>
                <c:pt idx="134">
                  <c:v>40678</c:v>
                </c:pt>
                <c:pt idx="135">
                  <c:v>40679</c:v>
                </c:pt>
                <c:pt idx="136">
                  <c:v>40680</c:v>
                </c:pt>
                <c:pt idx="137">
                  <c:v>40681</c:v>
                </c:pt>
                <c:pt idx="138">
                  <c:v>40682</c:v>
                </c:pt>
                <c:pt idx="139">
                  <c:v>40683</c:v>
                </c:pt>
                <c:pt idx="140">
                  <c:v>40684</c:v>
                </c:pt>
                <c:pt idx="141">
                  <c:v>40685</c:v>
                </c:pt>
                <c:pt idx="142">
                  <c:v>40686</c:v>
                </c:pt>
                <c:pt idx="143">
                  <c:v>40687</c:v>
                </c:pt>
                <c:pt idx="144">
                  <c:v>40688</c:v>
                </c:pt>
                <c:pt idx="145">
                  <c:v>40689</c:v>
                </c:pt>
                <c:pt idx="146">
                  <c:v>40690</c:v>
                </c:pt>
                <c:pt idx="147">
                  <c:v>40691</c:v>
                </c:pt>
                <c:pt idx="148">
                  <c:v>40692</c:v>
                </c:pt>
                <c:pt idx="149">
                  <c:v>40693</c:v>
                </c:pt>
                <c:pt idx="150">
                  <c:v>40694</c:v>
                </c:pt>
                <c:pt idx="151">
                  <c:v>40695</c:v>
                </c:pt>
                <c:pt idx="152">
                  <c:v>40696</c:v>
                </c:pt>
                <c:pt idx="153">
                  <c:v>40697</c:v>
                </c:pt>
                <c:pt idx="154">
                  <c:v>40698</c:v>
                </c:pt>
                <c:pt idx="155">
                  <c:v>40699</c:v>
                </c:pt>
                <c:pt idx="156">
                  <c:v>40700</c:v>
                </c:pt>
                <c:pt idx="157">
                  <c:v>40701</c:v>
                </c:pt>
                <c:pt idx="158">
                  <c:v>40702</c:v>
                </c:pt>
                <c:pt idx="159">
                  <c:v>40703</c:v>
                </c:pt>
                <c:pt idx="160">
                  <c:v>40704</c:v>
                </c:pt>
                <c:pt idx="161">
                  <c:v>40705</c:v>
                </c:pt>
                <c:pt idx="162">
                  <c:v>40706</c:v>
                </c:pt>
                <c:pt idx="163">
                  <c:v>40707</c:v>
                </c:pt>
                <c:pt idx="164">
                  <c:v>40708</c:v>
                </c:pt>
                <c:pt idx="165">
                  <c:v>40709</c:v>
                </c:pt>
                <c:pt idx="166">
                  <c:v>40710</c:v>
                </c:pt>
                <c:pt idx="167">
                  <c:v>40711</c:v>
                </c:pt>
                <c:pt idx="168">
                  <c:v>40712</c:v>
                </c:pt>
                <c:pt idx="169">
                  <c:v>40713</c:v>
                </c:pt>
                <c:pt idx="170">
                  <c:v>40714</c:v>
                </c:pt>
                <c:pt idx="171">
                  <c:v>40715</c:v>
                </c:pt>
                <c:pt idx="172">
                  <c:v>40716</c:v>
                </c:pt>
                <c:pt idx="173">
                  <c:v>40717</c:v>
                </c:pt>
                <c:pt idx="174">
                  <c:v>40718</c:v>
                </c:pt>
                <c:pt idx="175">
                  <c:v>40719</c:v>
                </c:pt>
                <c:pt idx="176">
                  <c:v>40720</c:v>
                </c:pt>
                <c:pt idx="177">
                  <c:v>40721</c:v>
                </c:pt>
                <c:pt idx="178">
                  <c:v>40722</c:v>
                </c:pt>
                <c:pt idx="179">
                  <c:v>40723</c:v>
                </c:pt>
                <c:pt idx="180">
                  <c:v>40724</c:v>
                </c:pt>
                <c:pt idx="181">
                  <c:v>40725</c:v>
                </c:pt>
                <c:pt idx="182">
                  <c:v>40726</c:v>
                </c:pt>
                <c:pt idx="183">
                  <c:v>40727</c:v>
                </c:pt>
                <c:pt idx="184">
                  <c:v>40728</c:v>
                </c:pt>
                <c:pt idx="185">
                  <c:v>40729</c:v>
                </c:pt>
                <c:pt idx="186">
                  <c:v>40730</c:v>
                </c:pt>
                <c:pt idx="187">
                  <c:v>40731</c:v>
                </c:pt>
                <c:pt idx="188">
                  <c:v>40732</c:v>
                </c:pt>
                <c:pt idx="189">
                  <c:v>40733</c:v>
                </c:pt>
                <c:pt idx="190">
                  <c:v>40734</c:v>
                </c:pt>
                <c:pt idx="191">
                  <c:v>40735</c:v>
                </c:pt>
                <c:pt idx="192">
                  <c:v>40736</c:v>
                </c:pt>
                <c:pt idx="193">
                  <c:v>40737</c:v>
                </c:pt>
                <c:pt idx="194">
                  <c:v>40738</c:v>
                </c:pt>
                <c:pt idx="195">
                  <c:v>40739</c:v>
                </c:pt>
                <c:pt idx="196">
                  <c:v>40740</c:v>
                </c:pt>
                <c:pt idx="197">
                  <c:v>40741</c:v>
                </c:pt>
                <c:pt idx="198">
                  <c:v>40742</c:v>
                </c:pt>
                <c:pt idx="199">
                  <c:v>40743</c:v>
                </c:pt>
                <c:pt idx="200">
                  <c:v>40744</c:v>
                </c:pt>
                <c:pt idx="201">
                  <c:v>40745</c:v>
                </c:pt>
                <c:pt idx="202">
                  <c:v>40746</c:v>
                </c:pt>
                <c:pt idx="203">
                  <c:v>40747</c:v>
                </c:pt>
                <c:pt idx="204">
                  <c:v>40748</c:v>
                </c:pt>
                <c:pt idx="205">
                  <c:v>40749</c:v>
                </c:pt>
                <c:pt idx="206">
                  <c:v>40750</c:v>
                </c:pt>
                <c:pt idx="207">
                  <c:v>40751</c:v>
                </c:pt>
                <c:pt idx="208">
                  <c:v>40752</c:v>
                </c:pt>
                <c:pt idx="209">
                  <c:v>40753</c:v>
                </c:pt>
                <c:pt idx="210">
                  <c:v>40754</c:v>
                </c:pt>
                <c:pt idx="211">
                  <c:v>40755</c:v>
                </c:pt>
                <c:pt idx="212">
                  <c:v>40756</c:v>
                </c:pt>
                <c:pt idx="213">
                  <c:v>40757</c:v>
                </c:pt>
                <c:pt idx="214">
                  <c:v>40758</c:v>
                </c:pt>
                <c:pt idx="215">
                  <c:v>40759</c:v>
                </c:pt>
                <c:pt idx="216">
                  <c:v>40760</c:v>
                </c:pt>
                <c:pt idx="217">
                  <c:v>40761</c:v>
                </c:pt>
                <c:pt idx="218">
                  <c:v>40762</c:v>
                </c:pt>
                <c:pt idx="219">
                  <c:v>40763</c:v>
                </c:pt>
                <c:pt idx="220">
                  <c:v>40764</c:v>
                </c:pt>
                <c:pt idx="221">
                  <c:v>40765</c:v>
                </c:pt>
                <c:pt idx="222">
                  <c:v>40766</c:v>
                </c:pt>
                <c:pt idx="223">
                  <c:v>40767</c:v>
                </c:pt>
                <c:pt idx="224">
                  <c:v>40768</c:v>
                </c:pt>
                <c:pt idx="225">
                  <c:v>40769</c:v>
                </c:pt>
                <c:pt idx="226">
                  <c:v>40770</c:v>
                </c:pt>
                <c:pt idx="227">
                  <c:v>40771</c:v>
                </c:pt>
                <c:pt idx="228">
                  <c:v>40772</c:v>
                </c:pt>
                <c:pt idx="229">
                  <c:v>40773</c:v>
                </c:pt>
                <c:pt idx="230">
                  <c:v>40774</c:v>
                </c:pt>
                <c:pt idx="231">
                  <c:v>40775</c:v>
                </c:pt>
                <c:pt idx="232">
                  <c:v>40776</c:v>
                </c:pt>
                <c:pt idx="233">
                  <c:v>40777</c:v>
                </c:pt>
                <c:pt idx="234">
                  <c:v>40778</c:v>
                </c:pt>
                <c:pt idx="235">
                  <c:v>40779</c:v>
                </c:pt>
                <c:pt idx="236">
                  <c:v>40780</c:v>
                </c:pt>
                <c:pt idx="237">
                  <c:v>40781</c:v>
                </c:pt>
                <c:pt idx="238">
                  <c:v>40782</c:v>
                </c:pt>
                <c:pt idx="239">
                  <c:v>40783</c:v>
                </c:pt>
                <c:pt idx="240">
                  <c:v>40784</c:v>
                </c:pt>
                <c:pt idx="241">
                  <c:v>40785</c:v>
                </c:pt>
                <c:pt idx="242">
                  <c:v>40786</c:v>
                </c:pt>
                <c:pt idx="243">
                  <c:v>40787</c:v>
                </c:pt>
                <c:pt idx="244">
                  <c:v>40788</c:v>
                </c:pt>
                <c:pt idx="245">
                  <c:v>40789</c:v>
                </c:pt>
                <c:pt idx="246">
                  <c:v>40790</c:v>
                </c:pt>
                <c:pt idx="247">
                  <c:v>40791</c:v>
                </c:pt>
                <c:pt idx="248">
                  <c:v>40792</c:v>
                </c:pt>
                <c:pt idx="249">
                  <c:v>40793</c:v>
                </c:pt>
                <c:pt idx="250">
                  <c:v>40794</c:v>
                </c:pt>
                <c:pt idx="251">
                  <c:v>40795</c:v>
                </c:pt>
                <c:pt idx="252">
                  <c:v>40796</c:v>
                </c:pt>
                <c:pt idx="253">
                  <c:v>40797</c:v>
                </c:pt>
                <c:pt idx="254">
                  <c:v>40798</c:v>
                </c:pt>
                <c:pt idx="255">
                  <c:v>40799</c:v>
                </c:pt>
                <c:pt idx="256">
                  <c:v>40800</c:v>
                </c:pt>
                <c:pt idx="257">
                  <c:v>40801</c:v>
                </c:pt>
                <c:pt idx="258">
                  <c:v>40802</c:v>
                </c:pt>
                <c:pt idx="259">
                  <c:v>40803</c:v>
                </c:pt>
                <c:pt idx="260">
                  <c:v>40804</c:v>
                </c:pt>
                <c:pt idx="261">
                  <c:v>40805</c:v>
                </c:pt>
                <c:pt idx="262">
                  <c:v>40806</c:v>
                </c:pt>
                <c:pt idx="263">
                  <c:v>40807</c:v>
                </c:pt>
                <c:pt idx="264">
                  <c:v>40808</c:v>
                </c:pt>
                <c:pt idx="265">
                  <c:v>40809</c:v>
                </c:pt>
                <c:pt idx="266">
                  <c:v>40810</c:v>
                </c:pt>
                <c:pt idx="267">
                  <c:v>40811</c:v>
                </c:pt>
                <c:pt idx="268">
                  <c:v>40812</c:v>
                </c:pt>
                <c:pt idx="269">
                  <c:v>40813</c:v>
                </c:pt>
                <c:pt idx="270">
                  <c:v>40814</c:v>
                </c:pt>
                <c:pt idx="271">
                  <c:v>40815</c:v>
                </c:pt>
                <c:pt idx="272">
                  <c:v>40816</c:v>
                </c:pt>
                <c:pt idx="273">
                  <c:v>40817</c:v>
                </c:pt>
                <c:pt idx="274">
                  <c:v>40818</c:v>
                </c:pt>
                <c:pt idx="275">
                  <c:v>40819</c:v>
                </c:pt>
                <c:pt idx="276">
                  <c:v>40820</c:v>
                </c:pt>
                <c:pt idx="277">
                  <c:v>40821</c:v>
                </c:pt>
                <c:pt idx="278">
                  <c:v>40822</c:v>
                </c:pt>
                <c:pt idx="279">
                  <c:v>40823</c:v>
                </c:pt>
                <c:pt idx="280">
                  <c:v>40824</c:v>
                </c:pt>
                <c:pt idx="281">
                  <c:v>40825</c:v>
                </c:pt>
                <c:pt idx="282">
                  <c:v>40826</c:v>
                </c:pt>
                <c:pt idx="283">
                  <c:v>40827</c:v>
                </c:pt>
                <c:pt idx="284">
                  <c:v>40828</c:v>
                </c:pt>
                <c:pt idx="285">
                  <c:v>40829</c:v>
                </c:pt>
                <c:pt idx="286">
                  <c:v>40830</c:v>
                </c:pt>
                <c:pt idx="287">
                  <c:v>40831</c:v>
                </c:pt>
                <c:pt idx="288">
                  <c:v>40832</c:v>
                </c:pt>
                <c:pt idx="289">
                  <c:v>40833</c:v>
                </c:pt>
                <c:pt idx="290">
                  <c:v>40834</c:v>
                </c:pt>
                <c:pt idx="291">
                  <c:v>40835</c:v>
                </c:pt>
                <c:pt idx="292">
                  <c:v>40836</c:v>
                </c:pt>
                <c:pt idx="293">
                  <c:v>40837</c:v>
                </c:pt>
                <c:pt idx="294">
                  <c:v>40838</c:v>
                </c:pt>
                <c:pt idx="295">
                  <c:v>40839</c:v>
                </c:pt>
                <c:pt idx="296">
                  <c:v>40840</c:v>
                </c:pt>
                <c:pt idx="297">
                  <c:v>40841</c:v>
                </c:pt>
                <c:pt idx="298">
                  <c:v>40842</c:v>
                </c:pt>
                <c:pt idx="299">
                  <c:v>40843</c:v>
                </c:pt>
                <c:pt idx="300">
                  <c:v>40844</c:v>
                </c:pt>
                <c:pt idx="301">
                  <c:v>40845</c:v>
                </c:pt>
                <c:pt idx="302">
                  <c:v>40846</c:v>
                </c:pt>
                <c:pt idx="303">
                  <c:v>40847</c:v>
                </c:pt>
                <c:pt idx="304">
                  <c:v>40848</c:v>
                </c:pt>
                <c:pt idx="305">
                  <c:v>40849</c:v>
                </c:pt>
                <c:pt idx="306">
                  <c:v>40850</c:v>
                </c:pt>
                <c:pt idx="307">
                  <c:v>40851</c:v>
                </c:pt>
                <c:pt idx="308">
                  <c:v>40852</c:v>
                </c:pt>
                <c:pt idx="309">
                  <c:v>40853</c:v>
                </c:pt>
                <c:pt idx="310">
                  <c:v>40854</c:v>
                </c:pt>
                <c:pt idx="311">
                  <c:v>40855</c:v>
                </c:pt>
                <c:pt idx="312">
                  <c:v>40856</c:v>
                </c:pt>
                <c:pt idx="313">
                  <c:v>40857</c:v>
                </c:pt>
                <c:pt idx="314">
                  <c:v>40858</c:v>
                </c:pt>
                <c:pt idx="315">
                  <c:v>40859</c:v>
                </c:pt>
                <c:pt idx="316">
                  <c:v>40860</c:v>
                </c:pt>
                <c:pt idx="317">
                  <c:v>40861</c:v>
                </c:pt>
                <c:pt idx="318">
                  <c:v>40862</c:v>
                </c:pt>
                <c:pt idx="319">
                  <c:v>40863</c:v>
                </c:pt>
                <c:pt idx="320">
                  <c:v>40864</c:v>
                </c:pt>
                <c:pt idx="321">
                  <c:v>40865</c:v>
                </c:pt>
                <c:pt idx="322">
                  <c:v>40866</c:v>
                </c:pt>
                <c:pt idx="323">
                  <c:v>40867</c:v>
                </c:pt>
                <c:pt idx="324">
                  <c:v>40868</c:v>
                </c:pt>
                <c:pt idx="325">
                  <c:v>40869</c:v>
                </c:pt>
                <c:pt idx="326">
                  <c:v>40870</c:v>
                </c:pt>
                <c:pt idx="327">
                  <c:v>40871</c:v>
                </c:pt>
                <c:pt idx="328">
                  <c:v>40872</c:v>
                </c:pt>
                <c:pt idx="329">
                  <c:v>40873</c:v>
                </c:pt>
                <c:pt idx="330">
                  <c:v>40874</c:v>
                </c:pt>
                <c:pt idx="331">
                  <c:v>40875</c:v>
                </c:pt>
                <c:pt idx="332">
                  <c:v>40876</c:v>
                </c:pt>
                <c:pt idx="333">
                  <c:v>40877</c:v>
                </c:pt>
                <c:pt idx="334">
                  <c:v>40878</c:v>
                </c:pt>
                <c:pt idx="335">
                  <c:v>40879</c:v>
                </c:pt>
                <c:pt idx="336">
                  <c:v>40880</c:v>
                </c:pt>
                <c:pt idx="337">
                  <c:v>40881</c:v>
                </c:pt>
                <c:pt idx="338">
                  <c:v>40882</c:v>
                </c:pt>
                <c:pt idx="339">
                  <c:v>40883</c:v>
                </c:pt>
                <c:pt idx="340">
                  <c:v>40884</c:v>
                </c:pt>
                <c:pt idx="341">
                  <c:v>40885</c:v>
                </c:pt>
                <c:pt idx="342">
                  <c:v>40886</c:v>
                </c:pt>
                <c:pt idx="343">
                  <c:v>40887</c:v>
                </c:pt>
                <c:pt idx="344">
                  <c:v>40888</c:v>
                </c:pt>
                <c:pt idx="345">
                  <c:v>40889</c:v>
                </c:pt>
                <c:pt idx="346">
                  <c:v>40890</c:v>
                </c:pt>
                <c:pt idx="347">
                  <c:v>40891</c:v>
                </c:pt>
                <c:pt idx="348">
                  <c:v>40892</c:v>
                </c:pt>
                <c:pt idx="349">
                  <c:v>40893</c:v>
                </c:pt>
                <c:pt idx="350">
                  <c:v>40894</c:v>
                </c:pt>
                <c:pt idx="351">
                  <c:v>40895</c:v>
                </c:pt>
                <c:pt idx="352">
                  <c:v>40896</c:v>
                </c:pt>
                <c:pt idx="353">
                  <c:v>40897</c:v>
                </c:pt>
                <c:pt idx="354">
                  <c:v>40898</c:v>
                </c:pt>
                <c:pt idx="355">
                  <c:v>40899</c:v>
                </c:pt>
                <c:pt idx="356">
                  <c:v>40900</c:v>
                </c:pt>
                <c:pt idx="357">
                  <c:v>40901</c:v>
                </c:pt>
                <c:pt idx="358">
                  <c:v>40902</c:v>
                </c:pt>
                <c:pt idx="359">
                  <c:v>40903</c:v>
                </c:pt>
                <c:pt idx="360">
                  <c:v>40904</c:v>
                </c:pt>
                <c:pt idx="361">
                  <c:v>40905</c:v>
                </c:pt>
                <c:pt idx="362">
                  <c:v>40906</c:v>
                </c:pt>
                <c:pt idx="363">
                  <c:v>40907</c:v>
                </c:pt>
              </c:numCache>
            </c:numRef>
          </c:cat>
          <c:val>
            <c:numRef>
              <c:f>W20_IMPdays!$BG$2:$BG$365</c:f>
              <c:numCache>
                <c:formatCode>General</c:formatCode>
                <c:ptCount val="36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0.55572849900000065</c:v>
                </c:pt>
                <c:pt idx="6">
                  <c:v>0</c:v>
                </c:pt>
                <c:pt idx="7">
                  <c:v>0</c:v>
                </c:pt>
                <c:pt idx="8">
                  <c:v>0.35668628900000138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0.2573307770000009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0.17585925699999999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0.47922475400000031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0.14737734299999999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0.36714319800000006</c:v>
                </c:pt>
                <c:pt idx="198">
                  <c:v>0</c:v>
                </c:pt>
                <c:pt idx="199">
                  <c:v>0</c:v>
                </c:pt>
                <c:pt idx="200">
                  <c:v>0.112934099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0.13081809100000039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0.144396678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0.17155385100000001</c:v>
                </c:pt>
                <c:pt idx="240">
                  <c:v>0</c:v>
                </c:pt>
                <c:pt idx="241">
                  <c:v>0</c:v>
                </c:pt>
                <c:pt idx="242">
                  <c:v>0.41133182100000032</c:v>
                </c:pt>
                <c:pt idx="243">
                  <c:v>0</c:v>
                </c:pt>
                <c:pt idx="244">
                  <c:v>0</c:v>
                </c:pt>
                <c:pt idx="245">
                  <c:v>0.24739522600000038</c:v>
                </c:pt>
                <c:pt idx="246">
                  <c:v>0</c:v>
                </c:pt>
                <c:pt idx="247">
                  <c:v>0</c:v>
                </c:pt>
                <c:pt idx="248">
                  <c:v>0.27057817800000078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0.31561934400000002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0.31032038300000198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0.31330104900000078</c:v>
                </c:pt>
                <c:pt idx="300">
                  <c:v>0</c:v>
                </c:pt>
                <c:pt idx="301">
                  <c:v>0</c:v>
                </c:pt>
                <c:pt idx="302">
                  <c:v>0.33383452100000144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0.31197630900000173</c:v>
                </c:pt>
                <c:pt idx="312">
                  <c:v>0</c:v>
                </c:pt>
                <c:pt idx="313">
                  <c:v>0</c:v>
                </c:pt>
                <c:pt idx="314">
                  <c:v>0.36894013600000031</c:v>
                </c:pt>
                <c:pt idx="315">
                  <c:v>0</c:v>
                </c:pt>
                <c:pt idx="316">
                  <c:v>0</c:v>
                </c:pt>
                <c:pt idx="317">
                  <c:v>0.20268524500000001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0.238122044</c:v>
                </c:pt>
                <c:pt idx="336">
                  <c:v>0</c:v>
                </c:pt>
                <c:pt idx="337">
                  <c:v>0</c:v>
                </c:pt>
                <c:pt idx="338">
                  <c:v>0.27024699300000032</c:v>
                </c:pt>
                <c:pt idx="339">
                  <c:v>0</c:v>
                </c:pt>
                <c:pt idx="340">
                  <c:v>0</c:v>
                </c:pt>
                <c:pt idx="341">
                  <c:v>0.45140521099999997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0.17883992200000001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B8B-4F62-A1A6-05E93302D502}"/>
            </c:ext>
          </c:extLst>
        </c:ser>
        <c:ser>
          <c:idx val="4"/>
          <c:order val="5"/>
          <c:tx>
            <c:strRef>
              <c:f>W20_IMPdays!$BH$1</c:f>
              <c:strCache>
                <c:ptCount val="1"/>
                <c:pt idx="0">
                  <c:v>Nat_ESOIL</c:v>
                </c:pt>
              </c:strCache>
            </c:strRef>
          </c:tx>
          <c:spPr>
            <a:solidFill>
              <a:srgbClr val="996633"/>
            </a:solidFill>
          </c:spPr>
          <c:invertIfNegative val="0"/>
          <c:cat>
            <c:numRef>
              <c:f>US_Anthro_Ext!$D$2:$D$365</c:f>
              <c:numCache>
                <c:formatCode>m/d/yyyy</c:formatCode>
                <c:ptCount val="364"/>
                <c:pt idx="0">
                  <c:v>40544</c:v>
                </c:pt>
                <c:pt idx="1">
                  <c:v>40545</c:v>
                </c:pt>
                <c:pt idx="2">
                  <c:v>40546</c:v>
                </c:pt>
                <c:pt idx="3">
                  <c:v>40547</c:v>
                </c:pt>
                <c:pt idx="4">
                  <c:v>40548</c:v>
                </c:pt>
                <c:pt idx="5">
                  <c:v>40549</c:v>
                </c:pt>
                <c:pt idx="6">
                  <c:v>40550</c:v>
                </c:pt>
                <c:pt idx="7">
                  <c:v>40551</c:v>
                </c:pt>
                <c:pt idx="8">
                  <c:v>40552</c:v>
                </c:pt>
                <c:pt idx="9">
                  <c:v>40553</c:v>
                </c:pt>
                <c:pt idx="10">
                  <c:v>40554</c:v>
                </c:pt>
                <c:pt idx="11">
                  <c:v>40555</c:v>
                </c:pt>
                <c:pt idx="12">
                  <c:v>40556</c:v>
                </c:pt>
                <c:pt idx="13">
                  <c:v>40557</c:v>
                </c:pt>
                <c:pt idx="14">
                  <c:v>40558</c:v>
                </c:pt>
                <c:pt idx="15">
                  <c:v>40559</c:v>
                </c:pt>
                <c:pt idx="16">
                  <c:v>40560</c:v>
                </c:pt>
                <c:pt idx="17">
                  <c:v>40561</c:v>
                </c:pt>
                <c:pt idx="18">
                  <c:v>40562</c:v>
                </c:pt>
                <c:pt idx="19">
                  <c:v>40563</c:v>
                </c:pt>
                <c:pt idx="20">
                  <c:v>40564</c:v>
                </c:pt>
                <c:pt idx="21">
                  <c:v>40565</c:v>
                </c:pt>
                <c:pt idx="22">
                  <c:v>40566</c:v>
                </c:pt>
                <c:pt idx="23">
                  <c:v>40567</c:v>
                </c:pt>
                <c:pt idx="24">
                  <c:v>40568</c:v>
                </c:pt>
                <c:pt idx="25">
                  <c:v>40569</c:v>
                </c:pt>
                <c:pt idx="26">
                  <c:v>40570</c:v>
                </c:pt>
                <c:pt idx="27">
                  <c:v>40571</c:v>
                </c:pt>
                <c:pt idx="28">
                  <c:v>40572</c:v>
                </c:pt>
                <c:pt idx="29">
                  <c:v>40573</c:v>
                </c:pt>
                <c:pt idx="30">
                  <c:v>40574</c:v>
                </c:pt>
                <c:pt idx="31">
                  <c:v>40575</c:v>
                </c:pt>
                <c:pt idx="32">
                  <c:v>40576</c:v>
                </c:pt>
                <c:pt idx="33">
                  <c:v>40577</c:v>
                </c:pt>
                <c:pt idx="34">
                  <c:v>40578</c:v>
                </c:pt>
                <c:pt idx="35">
                  <c:v>40579</c:v>
                </c:pt>
                <c:pt idx="36">
                  <c:v>40580</c:v>
                </c:pt>
                <c:pt idx="37">
                  <c:v>40581</c:v>
                </c:pt>
                <c:pt idx="38">
                  <c:v>40582</c:v>
                </c:pt>
                <c:pt idx="39">
                  <c:v>40583</c:v>
                </c:pt>
                <c:pt idx="40">
                  <c:v>40584</c:v>
                </c:pt>
                <c:pt idx="41">
                  <c:v>40585</c:v>
                </c:pt>
                <c:pt idx="42">
                  <c:v>40586</c:v>
                </c:pt>
                <c:pt idx="43">
                  <c:v>40587</c:v>
                </c:pt>
                <c:pt idx="44">
                  <c:v>40588</c:v>
                </c:pt>
                <c:pt idx="45">
                  <c:v>40589</c:v>
                </c:pt>
                <c:pt idx="46">
                  <c:v>40590</c:v>
                </c:pt>
                <c:pt idx="47">
                  <c:v>40591</c:v>
                </c:pt>
                <c:pt idx="48">
                  <c:v>40592</c:v>
                </c:pt>
                <c:pt idx="49">
                  <c:v>40593</c:v>
                </c:pt>
                <c:pt idx="50">
                  <c:v>40594</c:v>
                </c:pt>
                <c:pt idx="51">
                  <c:v>40595</c:v>
                </c:pt>
                <c:pt idx="52">
                  <c:v>40596</c:v>
                </c:pt>
                <c:pt idx="53">
                  <c:v>40597</c:v>
                </c:pt>
                <c:pt idx="54">
                  <c:v>40598</c:v>
                </c:pt>
                <c:pt idx="55">
                  <c:v>40599</c:v>
                </c:pt>
                <c:pt idx="56">
                  <c:v>40600</c:v>
                </c:pt>
                <c:pt idx="57">
                  <c:v>40601</c:v>
                </c:pt>
                <c:pt idx="58">
                  <c:v>40602</c:v>
                </c:pt>
                <c:pt idx="59">
                  <c:v>40603</c:v>
                </c:pt>
                <c:pt idx="60">
                  <c:v>40604</c:v>
                </c:pt>
                <c:pt idx="61">
                  <c:v>40605</c:v>
                </c:pt>
                <c:pt idx="62">
                  <c:v>40606</c:v>
                </c:pt>
                <c:pt idx="63">
                  <c:v>40607</c:v>
                </c:pt>
                <c:pt idx="64">
                  <c:v>40608</c:v>
                </c:pt>
                <c:pt idx="65">
                  <c:v>40609</c:v>
                </c:pt>
                <c:pt idx="66">
                  <c:v>40610</c:v>
                </c:pt>
                <c:pt idx="67">
                  <c:v>40611</c:v>
                </c:pt>
                <c:pt idx="68">
                  <c:v>40612</c:v>
                </c:pt>
                <c:pt idx="69">
                  <c:v>40613</c:v>
                </c:pt>
                <c:pt idx="70">
                  <c:v>40614</c:v>
                </c:pt>
                <c:pt idx="71">
                  <c:v>40615</c:v>
                </c:pt>
                <c:pt idx="72">
                  <c:v>40616</c:v>
                </c:pt>
                <c:pt idx="73">
                  <c:v>40617</c:v>
                </c:pt>
                <c:pt idx="74">
                  <c:v>40618</c:v>
                </c:pt>
                <c:pt idx="75">
                  <c:v>40619</c:v>
                </c:pt>
                <c:pt idx="76">
                  <c:v>40620</c:v>
                </c:pt>
                <c:pt idx="77">
                  <c:v>40621</c:v>
                </c:pt>
                <c:pt idx="78">
                  <c:v>40622</c:v>
                </c:pt>
                <c:pt idx="79">
                  <c:v>40623</c:v>
                </c:pt>
                <c:pt idx="80">
                  <c:v>40624</c:v>
                </c:pt>
                <c:pt idx="81">
                  <c:v>40625</c:v>
                </c:pt>
                <c:pt idx="82">
                  <c:v>40626</c:v>
                </c:pt>
                <c:pt idx="83">
                  <c:v>40627</c:v>
                </c:pt>
                <c:pt idx="84">
                  <c:v>40628</c:v>
                </c:pt>
                <c:pt idx="85">
                  <c:v>40629</c:v>
                </c:pt>
                <c:pt idx="86">
                  <c:v>40630</c:v>
                </c:pt>
                <c:pt idx="87">
                  <c:v>40631</c:v>
                </c:pt>
                <c:pt idx="88">
                  <c:v>40632</c:v>
                </c:pt>
                <c:pt idx="89">
                  <c:v>40633</c:v>
                </c:pt>
                <c:pt idx="90">
                  <c:v>40634</c:v>
                </c:pt>
                <c:pt idx="91">
                  <c:v>40635</c:v>
                </c:pt>
                <c:pt idx="92">
                  <c:v>40636</c:v>
                </c:pt>
                <c:pt idx="93">
                  <c:v>40637</c:v>
                </c:pt>
                <c:pt idx="94">
                  <c:v>40638</c:v>
                </c:pt>
                <c:pt idx="95">
                  <c:v>40639</c:v>
                </c:pt>
                <c:pt idx="96">
                  <c:v>40640</c:v>
                </c:pt>
                <c:pt idx="97">
                  <c:v>40641</c:v>
                </c:pt>
                <c:pt idx="98">
                  <c:v>40642</c:v>
                </c:pt>
                <c:pt idx="99">
                  <c:v>40643</c:v>
                </c:pt>
                <c:pt idx="100">
                  <c:v>40644</c:v>
                </c:pt>
                <c:pt idx="101">
                  <c:v>40645</c:v>
                </c:pt>
                <c:pt idx="102">
                  <c:v>40646</c:v>
                </c:pt>
                <c:pt idx="103">
                  <c:v>40647</c:v>
                </c:pt>
                <c:pt idx="104">
                  <c:v>40648</c:v>
                </c:pt>
                <c:pt idx="105">
                  <c:v>40649</c:v>
                </c:pt>
                <c:pt idx="106">
                  <c:v>40650</c:v>
                </c:pt>
                <c:pt idx="107">
                  <c:v>40651</c:v>
                </c:pt>
                <c:pt idx="108">
                  <c:v>40652</c:v>
                </c:pt>
                <c:pt idx="109">
                  <c:v>40653</c:v>
                </c:pt>
                <c:pt idx="110">
                  <c:v>40654</c:v>
                </c:pt>
                <c:pt idx="111">
                  <c:v>40655</c:v>
                </c:pt>
                <c:pt idx="112">
                  <c:v>40656</c:v>
                </c:pt>
                <c:pt idx="113">
                  <c:v>40657</c:v>
                </c:pt>
                <c:pt idx="114">
                  <c:v>40658</c:v>
                </c:pt>
                <c:pt idx="115">
                  <c:v>40659</c:v>
                </c:pt>
                <c:pt idx="116">
                  <c:v>40660</c:v>
                </c:pt>
                <c:pt idx="117">
                  <c:v>40661</c:v>
                </c:pt>
                <c:pt idx="118">
                  <c:v>40662</c:v>
                </c:pt>
                <c:pt idx="119">
                  <c:v>40663</c:v>
                </c:pt>
                <c:pt idx="120">
                  <c:v>40664</c:v>
                </c:pt>
                <c:pt idx="121">
                  <c:v>40665</c:v>
                </c:pt>
                <c:pt idx="122">
                  <c:v>40666</c:v>
                </c:pt>
                <c:pt idx="123">
                  <c:v>40667</c:v>
                </c:pt>
                <c:pt idx="124">
                  <c:v>40668</c:v>
                </c:pt>
                <c:pt idx="125">
                  <c:v>40669</c:v>
                </c:pt>
                <c:pt idx="126">
                  <c:v>40670</c:v>
                </c:pt>
                <c:pt idx="127">
                  <c:v>40671</c:v>
                </c:pt>
                <c:pt idx="128">
                  <c:v>40672</c:v>
                </c:pt>
                <c:pt idx="129">
                  <c:v>40673</c:v>
                </c:pt>
                <c:pt idx="130">
                  <c:v>40674</c:v>
                </c:pt>
                <c:pt idx="131">
                  <c:v>40675</c:v>
                </c:pt>
                <c:pt idx="132">
                  <c:v>40676</c:v>
                </c:pt>
                <c:pt idx="133">
                  <c:v>40677</c:v>
                </c:pt>
                <c:pt idx="134">
                  <c:v>40678</c:v>
                </c:pt>
                <c:pt idx="135">
                  <c:v>40679</c:v>
                </c:pt>
                <c:pt idx="136">
                  <c:v>40680</c:v>
                </c:pt>
                <c:pt idx="137">
                  <c:v>40681</c:v>
                </c:pt>
                <c:pt idx="138">
                  <c:v>40682</c:v>
                </c:pt>
                <c:pt idx="139">
                  <c:v>40683</c:v>
                </c:pt>
                <c:pt idx="140">
                  <c:v>40684</c:v>
                </c:pt>
                <c:pt idx="141">
                  <c:v>40685</c:v>
                </c:pt>
                <c:pt idx="142">
                  <c:v>40686</c:v>
                </c:pt>
                <c:pt idx="143">
                  <c:v>40687</c:v>
                </c:pt>
                <c:pt idx="144">
                  <c:v>40688</c:v>
                </c:pt>
                <c:pt idx="145">
                  <c:v>40689</c:v>
                </c:pt>
                <c:pt idx="146">
                  <c:v>40690</c:v>
                </c:pt>
                <c:pt idx="147">
                  <c:v>40691</c:v>
                </c:pt>
                <c:pt idx="148">
                  <c:v>40692</c:v>
                </c:pt>
                <c:pt idx="149">
                  <c:v>40693</c:v>
                </c:pt>
                <c:pt idx="150">
                  <c:v>40694</c:v>
                </c:pt>
                <c:pt idx="151">
                  <c:v>40695</c:v>
                </c:pt>
                <c:pt idx="152">
                  <c:v>40696</c:v>
                </c:pt>
                <c:pt idx="153">
                  <c:v>40697</c:v>
                </c:pt>
                <c:pt idx="154">
                  <c:v>40698</c:v>
                </c:pt>
                <c:pt idx="155">
                  <c:v>40699</c:v>
                </c:pt>
                <c:pt idx="156">
                  <c:v>40700</c:v>
                </c:pt>
                <c:pt idx="157">
                  <c:v>40701</c:v>
                </c:pt>
                <c:pt idx="158">
                  <c:v>40702</c:v>
                </c:pt>
                <c:pt idx="159">
                  <c:v>40703</c:v>
                </c:pt>
                <c:pt idx="160">
                  <c:v>40704</c:v>
                </c:pt>
                <c:pt idx="161">
                  <c:v>40705</c:v>
                </c:pt>
                <c:pt idx="162">
                  <c:v>40706</c:v>
                </c:pt>
                <c:pt idx="163">
                  <c:v>40707</c:v>
                </c:pt>
                <c:pt idx="164">
                  <c:v>40708</c:v>
                </c:pt>
                <c:pt idx="165">
                  <c:v>40709</c:v>
                </c:pt>
                <c:pt idx="166">
                  <c:v>40710</c:v>
                </c:pt>
                <c:pt idx="167">
                  <c:v>40711</c:v>
                </c:pt>
                <c:pt idx="168">
                  <c:v>40712</c:v>
                </c:pt>
                <c:pt idx="169">
                  <c:v>40713</c:v>
                </c:pt>
                <c:pt idx="170">
                  <c:v>40714</c:v>
                </c:pt>
                <c:pt idx="171">
                  <c:v>40715</c:v>
                </c:pt>
                <c:pt idx="172">
                  <c:v>40716</c:v>
                </c:pt>
                <c:pt idx="173">
                  <c:v>40717</c:v>
                </c:pt>
                <c:pt idx="174">
                  <c:v>40718</c:v>
                </c:pt>
                <c:pt idx="175">
                  <c:v>40719</c:v>
                </c:pt>
                <c:pt idx="176">
                  <c:v>40720</c:v>
                </c:pt>
                <c:pt idx="177">
                  <c:v>40721</c:v>
                </c:pt>
                <c:pt idx="178">
                  <c:v>40722</c:v>
                </c:pt>
                <c:pt idx="179">
                  <c:v>40723</c:v>
                </c:pt>
                <c:pt idx="180">
                  <c:v>40724</c:v>
                </c:pt>
                <c:pt idx="181">
                  <c:v>40725</c:v>
                </c:pt>
                <c:pt idx="182">
                  <c:v>40726</c:v>
                </c:pt>
                <c:pt idx="183">
                  <c:v>40727</c:v>
                </c:pt>
                <c:pt idx="184">
                  <c:v>40728</c:v>
                </c:pt>
                <c:pt idx="185">
                  <c:v>40729</c:v>
                </c:pt>
                <c:pt idx="186">
                  <c:v>40730</c:v>
                </c:pt>
                <c:pt idx="187">
                  <c:v>40731</c:v>
                </c:pt>
                <c:pt idx="188">
                  <c:v>40732</c:v>
                </c:pt>
                <c:pt idx="189">
                  <c:v>40733</c:v>
                </c:pt>
                <c:pt idx="190">
                  <c:v>40734</c:v>
                </c:pt>
                <c:pt idx="191">
                  <c:v>40735</c:v>
                </c:pt>
                <c:pt idx="192">
                  <c:v>40736</c:v>
                </c:pt>
                <c:pt idx="193">
                  <c:v>40737</c:v>
                </c:pt>
                <c:pt idx="194">
                  <c:v>40738</c:v>
                </c:pt>
                <c:pt idx="195">
                  <c:v>40739</c:v>
                </c:pt>
                <c:pt idx="196">
                  <c:v>40740</c:v>
                </c:pt>
                <c:pt idx="197">
                  <c:v>40741</c:v>
                </c:pt>
                <c:pt idx="198">
                  <c:v>40742</c:v>
                </c:pt>
                <c:pt idx="199">
                  <c:v>40743</c:v>
                </c:pt>
                <c:pt idx="200">
                  <c:v>40744</c:v>
                </c:pt>
                <c:pt idx="201">
                  <c:v>40745</c:v>
                </c:pt>
                <c:pt idx="202">
                  <c:v>40746</c:v>
                </c:pt>
                <c:pt idx="203">
                  <c:v>40747</c:v>
                </c:pt>
                <c:pt idx="204">
                  <c:v>40748</c:v>
                </c:pt>
                <c:pt idx="205">
                  <c:v>40749</c:v>
                </c:pt>
                <c:pt idx="206">
                  <c:v>40750</c:v>
                </c:pt>
                <c:pt idx="207">
                  <c:v>40751</c:v>
                </c:pt>
                <c:pt idx="208">
                  <c:v>40752</c:v>
                </c:pt>
                <c:pt idx="209">
                  <c:v>40753</c:v>
                </c:pt>
                <c:pt idx="210">
                  <c:v>40754</c:v>
                </c:pt>
                <c:pt idx="211">
                  <c:v>40755</c:v>
                </c:pt>
                <c:pt idx="212">
                  <c:v>40756</c:v>
                </c:pt>
                <c:pt idx="213">
                  <c:v>40757</c:v>
                </c:pt>
                <c:pt idx="214">
                  <c:v>40758</c:v>
                </c:pt>
                <c:pt idx="215">
                  <c:v>40759</c:v>
                </c:pt>
                <c:pt idx="216">
                  <c:v>40760</c:v>
                </c:pt>
                <c:pt idx="217">
                  <c:v>40761</c:v>
                </c:pt>
                <c:pt idx="218">
                  <c:v>40762</c:v>
                </c:pt>
                <c:pt idx="219">
                  <c:v>40763</c:v>
                </c:pt>
                <c:pt idx="220">
                  <c:v>40764</c:v>
                </c:pt>
                <c:pt idx="221">
                  <c:v>40765</c:v>
                </c:pt>
                <c:pt idx="222">
                  <c:v>40766</c:v>
                </c:pt>
                <c:pt idx="223">
                  <c:v>40767</c:v>
                </c:pt>
                <c:pt idx="224">
                  <c:v>40768</c:v>
                </c:pt>
                <c:pt idx="225">
                  <c:v>40769</c:v>
                </c:pt>
                <c:pt idx="226">
                  <c:v>40770</c:v>
                </c:pt>
                <c:pt idx="227">
                  <c:v>40771</c:v>
                </c:pt>
                <c:pt idx="228">
                  <c:v>40772</c:v>
                </c:pt>
                <c:pt idx="229">
                  <c:v>40773</c:v>
                </c:pt>
                <c:pt idx="230">
                  <c:v>40774</c:v>
                </c:pt>
                <c:pt idx="231">
                  <c:v>40775</c:v>
                </c:pt>
                <c:pt idx="232">
                  <c:v>40776</c:v>
                </c:pt>
                <c:pt idx="233">
                  <c:v>40777</c:v>
                </c:pt>
                <c:pt idx="234">
                  <c:v>40778</c:v>
                </c:pt>
                <c:pt idx="235">
                  <c:v>40779</c:v>
                </c:pt>
                <c:pt idx="236">
                  <c:v>40780</c:v>
                </c:pt>
                <c:pt idx="237">
                  <c:v>40781</c:v>
                </c:pt>
                <c:pt idx="238">
                  <c:v>40782</c:v>
                </c:pt>
                <c:pt idx="239">
                  <c:v>40783</c:v>
                </c:pt>
                <c:pt idx="240">
                  <c:v>40784</c:v>
                </c:pt>
                <c:pt idx="241">
                  <c:v>40785</c:v>
                </c:pt>
                <c:pt idx="242">
                  <c:v>40786</c:v>
                </c:pt>
                <c:pt idx="243">
                  <c:v>40787</c:v>
                </c:pt>
                <c:pt idx="244">
                  <c:v>40788</c:v>
                </c:pt>
                <c:pt idx="245">
                  <c:v>40789</c:v>
                </c:pt>
                <c:pt idx="246">
                  <c:v>40790</c:v>
                </c:pt>
                <c:pt idx="247">
                  <c:v>40791</c:v>
                </c:pt>
                <c:pt idx="248">
                  <c:v>40792</c:v>
                </c:pt>
                <c:pt idx="249">
                  <c:v>40793</c:v>
                </c:pt>
                <c:pt idx="250">
                  <c:v>40794</c:v>
                </c:pt>
                <c:pt idx="251">
                  <c:v>40795</c:v>
                </c:pt>
                <c:pt idx="252">
                  <c:v>40796</c:v>
                </c:pt>
                <c:pt idx="253">
                  <c:v>40797</c:v>
                </c:pt>
                <c:pt idx="254">
                  <c:v>40798</c:v>
                </c:pt>
                <c:pt idx="255">
                  <c:v>40799</c:v>
                </c:pt>
                <c:pt idx="256">
                  <c:v>40800</c:v>
                </c:pt>
                <c:pt idx="257">
                  <c:v>40801</c:v>
                </c:pt>
                <c:pt idx="258">
                  <c:v>40802</c:v>
                </c:pt>
                <c:pt idx="259">
                  <c:v>40803</c:v>
                </c:pt>
                <c:pt idx="260">
                  <c:v>40804</c:v>
                </c:pt>
                <c:pt idx="261">
                  <c:v>40805</c:v>
                </c:pt>
                <c:pt idx="262">
                  <c:v>40806</c:v>
                </c:pt>
                <c:pt idx="263">
                  <c:v>40807</c:v>
                </c:pt>
                <c:pt idx="264">
                  <c:v>40808</c:v>
                </c:pt>
                <c:pt idx="265">
                  <c:v>40809</c:v>
                </c:pt>
                <c:pt idx="266">
                  <c:v>40810</c:v>
                </c:pt>
                <c:pt idx="267">
                  <c:v>40811</c:v>
                </c:pt>
                <c:pt idx="268">
                  <c:v>40812</c:v>
                </c:pt>
                <c:pt idx="269">
                  <c:v>40813</c:v>
                </c:pt>
                <c:pt idx="270">
                  <c:v>40814</c:v>
                </c:pt>
                <c:pt idx="271">
                  <c:v>40815</c:v>
                </c:pt>
                <c:pt idx="272">
                  <c:v>40816</c:v>
                </c:pt>
                <c:pt idx="273">
                  <c:v>40817</c:v>
                </c:pt>
                <c:pt idx="274">
                  <c:v>40818</c:v>
                </c:pt>
                <c:pt idx="275">
                  <c:v>40819</c:v>
                </c:pt>
                <c:pt idx="276">
                  <c:v>40820</c:v>
                </c:pt>
                <c:pt idx="277">
                  <c:v>40821</c:v>
                </c:pt>
                <c:pt idx="278">
                  <c:v>40822</c:v>
                </c:pt>
                <c:pt idx="279">
                  <c:v>40823</c:v>
                </c:pt>
                <c:pt idx="280">
                  <c:v>40824</c:v>
                </c:pt>
                <c:pt idx="281">
                  <c:v>40825</c:v>
                </c:pt>
                <c:pt idx="282">
                  <c:v>40826</c:v>
                </c:pt>
                <c:pt idx="283">
                  <c:v>40827</c:v>
                </c:pt>
                <c:pt idx="284">
                  <c:v>40828</c:v>
                </c:pt>
                <c:pt idx="285">
                  <c:v>40829</c:v>
                </c:pt>
                <c:pt idx="286">
                  <c:v>40830</c:v>
                </c:pt>
                <c:pt idx="287">
                  <c:v>40831</c:v>
                </c:pt>
                <c:pt idx="288">
                  <c:v>40832</c:v>
                </c:pt>
                <c:pt idx="289">
                  <c:v>40833</c:v>
                </c:pt>
                <c:pt idx="290">
                  <c:v>40834</c:v>
                </c:pt>
                <c:pt idx="291">
                  <c:v>40835</c:v>
                </c:pt>
                <c:pt idx="292">
                  <c:v>40836</c:v>
                </c:pt>
                <c:pt idx="293">
                  <c:v>40837</c:v>
                </c:pt>
                <c:pt idx="294">
                  <c:v>40838</c:v>
                </c:pt>
                <c:pt idx="295">
                  <c:v>40839</c:v>
                </c:pt>
                <c:pt idx="296">
                  <c:v>40840</c:v>
                </c:pt>
                <c:pt idx="297">
                  <c:v>40841</c:v>
                </c:pt>
                <c:pt idx="298">
                  <c:v>40842</c:v>
                </c:pt>
                <c:pt idx="299">
                  <c:v>40843</c:v>
                </c:pt>
                <c:pt idx="300">
                  <c:v>40844</c:v>
                </c:pt>
                <c:pt idx="301">
                  <c:v>40845</c:v>
                </c:pt>
                <c:pt idx="302">
                  <c:v>40846</c:v>
                </c:pt>
                <c:pt idx="303">
                  <c:v>40847</c:v>
                </c:pt>
                <c:pt idx="304">
                  <c:v>40848</c:v>
                </c:pt>
                <c:pt idx="305">
                  <c:v>40849</c:v>
                </c:pt>
                <c:pt idx="306">
                  <c:v>40850</c:v>
                </c:pt>
                <c:pt idx="307">
                  <c:v>40851</c:v>
                </c:pt>
                <c:pt idx="308">
                  <c:v>40852</c:v>
                </c:pt>
                <c:pt idx="309">
                  <c:v>40853</c:v>
                </c:pt>
                <c:pt idx="310">
                  <c:v>40854</c:v>
                </c:pt>
                <c:pt idx="311">
                  <c:v>40855</c:v>
                </c:pt>
                <c:pt idx="312">
                  <c:v>40856</c:v>
                </c:pt>
                <c:pt idx="313">
                  <c:v>40857</c:v>
                </c:pt>
                <c:pt idx="314">
                  <c:v>40858</c:v>
                </c:pt>
                <c:pt idx="315">
                  <c:v>40859</c:v>
                </c:pt>
                <c:pt idx="316">
                  <c:v>40860</c:v>
                </c:pt>
                <c:pt idx="317">
                  <c:v>40861</c:v>
                </c:pt>
                <c:pt idx="318">
                  <c:v>40862</c:v>
                </c:pt>
                <c:pt idx="319">
                  <c:v>40863</c:v>
                </c:pt>
                <c:pt idx="320">
                  <c:v>40864</c:v>
                </c:pt>
                <c:pt idx="321">
                  <c:v>40865</c:v>
                </c:pt>
                <c:pt idx="322">
                  <c:v>40866</c:v>
                </c:pt>
                <c:pt idx="323">
                  <c:v>40867</c:v>
                </c:pt>
                <c:pt idx="324">
                  <c:v>40868</c:v>
                </c:pt>
                <c:pt idx="325">
                  <c:v>40869</c:v>
                </c:pt>
                <c:pt idx="326">
                  <c:v>40870</c:v>
                </c:pt>
                <c:pt idx="327">
                  <c:v>40871</c:v>
                </c:pt>
                <c:pt idx="328">
                  <c:v>40872</c:v>
                </c:pt>
                <c:pt idx="329">
                  <c:v>40873</c:v>
                </c:pt>
                <c:pt idx="330">
                  <c:v>40874</c:v>
                </c:pt>
                <c:pt idx="331">
                  <c:v>40875</c:v>
                </c:pt>
                <c:pt idx="332">
                  <c:v>40876</c:v>
                </c:pt>
                <c:pt idx="333">
                  <c:v>40877</c:v>
                </c:pt>
                <c:pt idx="334">
                  <c:v>40878</c:v>
                </c:pt>
                <c:pt idx="335">
                  <c:v>40879</c:v>
                </c:pt>
                <c:pt idx="336">
                  <c:v>40880</c:v>
                </c:pt>
                <c:pt idx="337">
                  <c:v>40881</c:v>
                </c:pt>
                <c:pt idx="338">
                  <c:v>40882</c:v>
                </c:pt>
                <c:pt idx="339">
                  <c:v>40883</c:v>
                </c:pt>
                <c:pt idx="340">
                  <c:v>40884</c:v>
                </c:pt>
                <c:pt idx="341">
                  <c:v>40885</c:v>
                </c:pt>
                <c:pt idx="342">
                  <c:v>40886</c:v>
                </c:pt>
                <c:pt idx="343">
                  <c:v>40887</c:v>
                </c:pt>
                <c:pt idx="344">
                  <c:v>40888</c:v>
                </c:pt>
                <c:pt idx="345">
                  <c:v>40889</c:v>
                </c:pt>
                <c:pt idx="346">
                  <c:v>40890</c:v>
                </c:pt>
                <c:pt idx="347">
                  <c:v>40891</c:v>
                </c:pt>
                <c:pt idx="348">
                  <c:v>40892</c:v>
                </c:pt>
                <c:pt idx="349">
                  <c:v>40893</c:v>
                </c:pt>
                <c:pt idx="350">
                  <c:v>40894</c:v>
                </c:pt>
                <c:pt idx="351">
                  <c:v>40895</c:v>
                </c:pt>
                <c:pt idx="352">
                  <c:v>40896</c:v>
                </c:pt>
                <c:pt idx="353">
                  <c:v>40897</c:v>
                </c:pt>
                <c:pt idx="354">
                  <c:v>40898</c:v>
                </c:pt>
                <c:pt idx="355">
                  <c:v>40899</c:v>
                </c:pt>
                <c:pt idx="356">
                  <c:v>40900</c:v>
                </c:pt>
                <c:pt idx="357">
                  <c:v>40901</c:v>
                </c:pt>
                <c:pt idx="358">
                  <c:v>40902</c:v>
                </c:pt>
                <c:pt idx="359">
                  <c:v>40903</c:v>
                </c:pt>
                <c:pt idx="360">
                  <c:v>40904</c:v>
                </c:pt>
                <c:pt idx="361">
                  <c:v>40905</c:v>
                </c:pt>
                <c:pt idx="362">
                  <c:v>40906</c:v>
                </c:pt>
                <c:pt idx="363">
                  <c:v>40907</c:v>
                </c:pt>
              </c:numCache>
            </c:numRef>
          </c:cat>
          <c:val>
            <c:numRef>
              <c:f>W20_IMPdays!$BH$2:$BH$365</c:f>
              <c:numCache>
                <c:formatCode>General</c:formatCode>
                <c:ptCount val="36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0.111786809</c:v>
                </c:pt>
                <c:pt idx="6">
                  <c:v>0</c:v>
                </c:pt>
                <c:pt idx="7">
                  <c:v>0</c:v>
                </c:pt>
                <c:pt idx="8">
                  <c:v>9.3813377000000003E-2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0.18723961000000042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5.253128061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4.7338767869999998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0.80911124499999998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0.76620622000000005</c:v>
                </c:pt>
                <c:pt idx="198">
                  <c:v>0</c:v>
                </c:pt>
                <c:pt idx="199">
                  <c:v>0</c:v>
                </c:pt>
                <c:pt idx="200">
                  <c:v>0.5207931689999995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0.18626728200000087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0.92250628699999959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0.25662867400000078</c:v>
                </c:pt>
                <c:pt idx="240">
                  <c:v>0</c:v>
                </c:pt>
                <c:pt idx="241">
                  <c:v>0</c:v>
                </c:pt>
                <c:pt idx="242">
                  <c:v>0.66732214000000001</c:v>
                </c:pt>
                <c:pt idx="243">
                  <c:v>0</c:v>
                </c:pt>
                <c:pt idx="244">
                  <c:v>0</c:v>
                </c:pt>
                <c:pt idx="245">
                  <c:v>0.27386647400000125</c:v>
                </c:pt>
                <c:pt idx="246">
                  <c:v>0</c:v>
                </c:pt>
                <c:pt idx="247">
                  <c:v>0</c:v>
                </c:pt>
                <c:pt idx="248">
                  <c:v>0.60989140700000311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0.29028522400000001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0.42070237400000032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0.19920598500000042</c:v>
                </c:pt>
                <c:pt idx="300">
                  <c:v>0</c:v>
                </c:pt>
                <c:pt idx="301">
                  <c:v>0</c:v>
                </c:pt>
                <c:pt idx="302">
                  <c:v>0.38123643400000001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4.4918052000000014E-2</c:v>
                </c:pt>
                <c:pt idx="312">
                  <c:v>0</c:v>
                </c:pt>
                <c:pt idx="313">
                  <c:v>0</c:v>
                </c:pt>
                <c:pt idx="314">
                  <c:v>0.13117676499999967</c:v>
                </c:pt>
                <c:pt idx="315">
                  <c:v>0</c:v>
                </c:pt>
                <c:pt idx="316">
                  <c:v>0</c:v>
                </c:pt>
                <c:pt idx="317">
                  <c:v>0.4836541870000009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0.81743133300000004</c:v>
                </c:pt>
                <c:pt idx="336">
                  <c:v>0</c:v>
                </c:pt>
                <c:pt idx="337">
                  <c:v>0</c:v>
                </c:pt>
                <c:pt idx="338">
                  <c:v>9.9141182999999994E-2</c:v>
                </c:pt>
                <c:pt idx="339">
                  <c:v>0</c:v>
                </c:pt>
                <c:pt idx="340">
                  <c:v>0</c:v>
                </c:pt>
                <c:pt idx="341">
                  <c:v>0.21659981900000042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0.21983289300000042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B8B-4F62-A1A6-05E93302D502}"/>
            </c:ext>
          </c:extLst>
        </c:ser>
        <c:ser>
          <c:idx val="5"/>
          <c:order val="6"/>
          <c:tx>
            <c:strRef>
              <c:f>W20_IMPdays!$BI$1</c:f>
              <c:strCache>
                <c:ptCount val="1"/>
                <c:pt idx="0">
                  <c:v>Nat_ECM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numRef>
              <c:f>US_Anthro_Ext!$D$2:$D$365</c:f>
              <c:numCache>
                <c:formatCode>m/d/yyyy</c:formatCode>
                <c:ptCount val="364"/>
                <c:pt idx="0">
                  <c:v>40544</c:v>
                </c:pt>
                <c:pt idx="1">
                  <c:v>40545</c:v>
                </c:pt>
                <c:pt idx="2">
                  <c:v>40546</c:v>
                </c:pt>
                <c:pt idx="3">
                  <c:v>40547</c:v>
                </c:pt>
                <c:pt idx="4">
                  <c:v>40548</c:v>
                </c:pt>
                <c:pt idx="5">
                  <c:v>40549</c:v>
                </c:pt>
                <c:pt idx="6">
                  <c:v>40550</c:v>
                </c:pt>
                <c:pt idx="7">
                  <c:v>40551</c:v>
                </c:pt>
                <c:pt idx="8">
                  <c:v>40552</c:v>
                </c:pt>
                <c:pt idx="9">
                  <c:v>40553</c:v>
                </c:pt>
                <c:pt idx="10">
                  <c:v>40554</c:v>
                </c:pt>
                <c:pt idx="11">
                  <c:v>40555</c:v>
                </c:pt>
                <c:pt idx="12">
                  <c:v>40556</c:v>
                </c:pt>
                <c:pt idx="13">
                  <c:v>40557</c:v>
                </c:pt>
                <c:pt idx="14">
                  <c:v>40558</c:v>
                </c:pt>
                <c:pt idx="15">
                  <c:v>40559</c:v>
                </c:pt>
                <c:pt idx="16">
                  <c:v>40560</c:v>
                </c:pt>
                <c:pt idx="17">
                  <c:v>40561</c:v>
                </c:pt>
                <c:pt idx="18">
                  <c:v>40562</c:v>
                </c:pt>
                <c:pt idx="19">
                  <c:v>40563</c:v>
                </c:pt>
                <c:pt idx="20">
                  <c:v>40564</c:v>
                </c:pt>
                <c:pt idx="21">
                  <c:v>40565</c:v>
                </c:pt>
                <c:pt idx="22">
                  <c:v>40566</c:v>
                </c:pt>
                <c:pt idx="23">
                  <c:v>40567</c:v>
                </c:pt>
                <c:pt idx="24">
                  <c:v>40568</c:v>
                </c:pt>
                <c:pt idx="25">
                  <c:v>40569</c:v>
                </c:pt>
                <c:pt idx="26">
                  <c:v>40570</c:v>
                </c:pt>
                <c:pt idx="27">
                  <c:v>40571</c:v>
                </c:pt>
                <c:pt idx="28">
                  <c:v>40572</c:v>
                </c:pt>
                <c:pt idx="29">
                  <c:v>40573</c:v>
                </c:pt>
                <c:pt idx="30">
                  <c:v>40574</c:v>
                </c:pt>
                <c:pt idx="31">
                  <c:v>40575</c:v>
                </c:pt>
                <c:pt idx="32">
                  <c:v>40576</c:v>
                </c:pt>
                <c:pt idx="33">
                  <c:v>40577</c:v>
                </c:pt>
                <c:pt idx="34">
                  <c:v>40578</c:v>
                </c:pt>
                <c:pt idx="35">
                  <c:v>40579</c:v>
                </c:pt>
                <c:pt idx="36">
                  <c:v>40580</c:v>
                </c:pt>
                <c:pt idx="37">
                  <c:v>40581</c:v>
                </c:pt>
                <c:pt idx="38">
                  <c:v>40582</c:v>
                </c:pt>
                <c:pt idx="39">
                  <c:v>40583</c:v>
                </c:pt>
                <c:pt idx="40">
                  <c:v>40584</c:v>
                </c:pt>
                <c:pt idx="41">
                  <c:v>40585</c:v>
                </c:pt>
                <c:pt idx="42">
                  <c:v>40586</c:v>
                </c:pt>
                <c:pt idx="43">
                  <c:v>40587</c:v>
                </c:pt>
                <c:pt idx="44">
                  <c:v>40588</c:v>
                </c:pt>
                <c:pt idx="45">
                  <c:v>40589</c:v>
                </c:pt>
                <c:pt idx="46">
                  <c:v>40590</c:v>
                </c:pt>
                <c:pt idx="47">
                  <c:v>40591</c:v>
                </c:pt>
                <c:pt idx="48">
                  <c:v>40592</c:v>
                </c:pt>
                <c:pt idx="49">
                  <c:v>40593</c:v>
                </c:pt>
                <c:pt idx="50">
                  <c:v>40594</c:v>
                </c:pt>
                <c:pt idx="51">
                  <c:v>40595</c:v>
                </c:pt>
                <c:pt idx="52">
                  <c:v>40596</c:v>
                </c:pt>
                <c:pt idx="53">
                  <c:v>40597</c:v>
                </c:pt>
                <c:pt idx="54">
                  <c:v>40598</c:v>
                </c:pt>
                <c:pt idx="55">
                  <c:v>40599</c:v>
                </c:pt>
                <c:pt idx="56">
                  <c:v>40600</c:v>
                </c:pt>
                <c:pt idx="57">
                  <c:v>40601</c:v>
                </c:pt>
                <c:pt idx="58">
                  <c:v>40602</c:v>
                </c:pt>
                <c:pt idx="59">
                  <c:v>40603</c:v>
                </c:pt>
                <c:pt idx="60">
                  <c:v>40604</c:v>
                </c:pt>
                <c:pt idx="61">
                  <c:v>40605</c:v>
                </c:pt>
                <c:pt idx="62">
                  <c:v>40606</c:v>
                </c:pt>
                <c:pt idx="63">
                  <c:v>40607</c:v>
                </c:pt>
                <c:pt idx="64">
                  <c:v>40608</c:v>
                </c:pt>
                <c:pt idx="65">
                  <c:v>40609</c:v>
                </c:pt>
                <c:pt idx="66">
                  <c:v>40610</c:v>
                </c:pt>
                <c:pt idx="67">
                  <c:v>40611</c:v>
                </c:pt>
                <c:pt idx="68">
                  <c:v>40612</c:v>
                </c:pt>
                <c:pt idx="69">
                  <c:v>40613</c:v>
                </c:pt>
                <c:pt idx="70">
                  <c:v>40614</c:v>
                </c:pt>
                <c:pt idx="71">
                  <c:v>40615</c:v>
                </c:pt>
                <c:pt idx="72">
                  <c:v>40616</c:v>
                </c:pt>
                <c:pt idx="73">
                  <c:v>40617</c:v>
                </c:pt>
                <c:pt idx="74">
                  <c:v>40618</c:v>
                </c:pt>
                <c:pt idx="75">
                  <c:v>40619</c:v>
                </c:pt>
                <c:pt idx="76">
                  <c:v>40620</c:v>
                </c:pt>
                <c:pt idx="77">
                  <c:v>40621</c:v>
                </c:pt>
                <c:pt idx="78">
                  <c:v>40622</c:v>
                </c:pt>
                <c:pt idx="79">
                  <c:v>40623</c:v>
                </c:pt>
                <c:pt idx="80">
                  <c:v>40624</c:v>
                </c:pt>
                <c:pt idx="81">
                  <c:v>40625</c:v>
                </c:pt>
                <c:pt idx="82">
                  <c:v>40626</c:v>
                </c:pt>
                <c:pt idx="83">
                  <c:v>40627</c:v>
                </c:pt>
                <c:pt idx="84">
                  <c:v>40628</c:v>
                </c:pt>
                <c:pt idx="85">
                  <c:v>40629</c:v>
                </c:pt>
                <c:pt idx="86">
                  <c:v>40630</c:v>
                </c:pt>
                <c:pt idx="87">
                  <c:v>40631</c:v>
                </c:pt>
                <c:pt idx="88">
                  <c:v>40632</c:v>
                </c:pt>
                <c:pt idx="89">
                  <c:v>40633</c:v>
                </c:pt>
                <c:pt idx="90">
                  <c:v>40634</c:v>
                </c:pt>
                <c:pt idx="91">
                  <c:v>40635</c:v>
                </c:pt>
                <c:pt idx="92">
                  <c:v>40636</c:v>
                </c:pt>
                <c:pt idx="93">
                  <c:v>40637</c:v>
                </c:pt>
                <c:pt idx="94">
                  <c:v>40638</c:v>
                </c:pt>
                <c:pt idx="95">
                  <c:v>40639</c:v>
                </c:pt>
                <c:pt idx="96">
                  <c:v>40640</c:v>
                </c:pt>
                <c:pt idx="97">
                  <c:v>40641</c:v>
                </c:pt>
                <c:pt idx="98">
                  <c:v>40642</c:v>
                </c:pt>
                <c:pt idx="99">
                  <c:v>40643</c:v>
                </c:pt>
                <c:pt idx="100">
                  <c:v>40644</c:v>
                </c:pt>
                <c:pt idx="101">
                  <c:v>40645</c:v>
                </c:pt>
                <c:pt idx="102">
                  <c:v>40646</c:v>
                </c:pt>
                <c:pt idx="103">
                  <c:v>40647</c:v>
                </c:pt>
                <c:pt idx="104">
                  <c:v>40648</c:v>
                </c:pt>
                <c:pt idx="105">
                  <c:v>40649</c:v>
                </c:pt>
                <c:pt idx="106">
                  <c:v>40650</c:v>
                </c:pt>
                <c:pt idx="107">
                  <c:v>40651</c:v>
                </c:pt>
                <c:pt idx="108">
                  <c:v>40652</c:v>
                </c:pt>
                <c:pt idx="109">
                  <c:v>40653</c:v>
                </c:pt>
                <c:pt idx="110">
                  <c:v>40654</c:v>
                </c:pt>
                <c:pt idx="111">
                  <c:v>40655</c:v>
                </c:pt>
                <c:pt idx="112">
                  <c:v>40656</c:v>
                </c:pt>
                <c:pt idx="113">
                  <c:v>40657</c:v>
                </c:pt>
                <c:pt idx="114">
                  <c:v>40658</c:v>
                </c:pt>
                <c:pt idx="115">
                  <c:v>40659</c:v>
                </c:pt>
                <c:pt idx="116">
                  <c:v>40660</c:v>
                </c:pt>
                <c:pt idx="117">
                  <c:v>40661</c:v>
                </c:pt>
                <c:pt idx="118">
                  <c:v>40662</c:v>
                </c:pt>
                <c:pt idx="119">
                  <c:v>40663</c:v>
                </c:pt>
                <c:pt idx="120">
                  <c:v>40664</c:v>
                </c:pt>
                <c:pt idx="121">
                  <c:v>40665</c:v>
                </c:pt>
                <c:pt idx="122">
                  <c:v>40666</c:v>
                </c:pt>
                <c:pt idx="123">
                  <c:v>40667</c:v>
                </c:pt>
                <c:pt idx="124">
                  <c:v>40668</c:v>
                </c:pt>
                <c:pt idx="125">
                  <c:v>40669</c:v>
                </c:pt>
                <c:pt idx="126">
                  <c:v>40670</c:v>
                </c:pt>
                <c:pt idx="127">
                  <c:v>40671</c:v>
                </c:pt>
                <c:pt idx="128">
                  <c:v>40672</c:v>
                </c:pt>
                <c:pt idx="129">
                  <c:v>40673</c:v>
                </c:pt>
                <c:pt idx="130">
                  <c:v>40674</c:v>
                </c:pt>
                <c:pt idx="131">
                  <c:v>40675</c:v>
                </c:pt>
                <c:pt idx="132">
                  <c:v>40676</c:v>
                </c:pt>
                <c:pt idx="133">
                  <c:v>40677</c:v>
                </c:pt>
                <c:pt idx="134">
                  <c:v>40678</c:v>
                </c:pt>
                <c:pt idx="135">
                  <c:v>40679</c:v>
                </c:pt>
                <c:pt idx="136">
                  <c:v>40680</c:v>
                </c:pt>
                <c:pt idx="137">
                  <c:v>40681</c:v>
                </c:pt>
                <c:pt idx="138">
                  <c:v>40682</c:v>
                </c:pt>
                <c:pt idx="139">
                  <c:v>40683</c:v>
                </c:pt>
                <c:pt idx="140">
                  <c:v>40684</c:v>
                </c:pt>
                <c:pt idx="141">
                  <c:v>40685</c:v>
                </c:pt>
                <c:pt idx="142">
                  <c:v>40686</c:v>
                </c:pt>
                <c:pt idx="143">
                  <c:v>40687</c:v>
                </c:pt>
                <c:pt idx="144">
                  <c:v>40688</c:v>
                </c:pt>
                <c:pt idx="145">
                  <c:v>40689</c:v>
                </c:pt>
                <c:pt idx="146">
                  <c:v>40690</c:v>
                </c:pt>
                <c:pt idx="147">
                  <c:v>40691</c:v>
                </c:pt>
                <c:pt idx="148">
                  <c:v>40692</c:v>
                </c:pt>
                <c:pt idx="149">
                  <c:v>40693</c:v>
                </c:pt>
                <c:pt idx="150">
                  <c:v>40694</c:v>
                </c:pt>
                <c:pt idx="151">
                  <c:v>40695</c:v>
                </c:pt>
                <c:pt idx="152">
                  <c:v>40696</c:v>
                </c:pt>
                <c:pt idx="153">
                  <c:v>40697</c:v>
                </c:pt>
                <c:pt idx="154">
                  <c:v>40698</c:v>
                </c:pt>
                <c:pt idx="155">
                  <c:v>40699</c:v>
                </c:pt>
                <c:pt idx="156">
                  <c:v>40700</c:v>
                </c:pt>
                <c:pt idx="157">
                  <c:v>40701</c:v>
                </c:pt>
                <c:pt idx="158">
                  <c:v>40702</c:v>
                </c:pt>
                <c:pt idx="159">
                  <c:v>40703</c:v>
                </c:pt>
                <c:pt idx="160">
                  <c:v>40704</c:v>
                </c:pt>
                <c:pt idx="161">
                  <c:v>40705</c:v>
                </c:pt>
                <c:pt idx="162">
                  <c:v>40706</c:v>
                </c:pt>
                <c:pt idx="163">
                  <c:v>40707</c:v>
                </c:pt>
                <c:pt idx="164">
                  <c:v>40708</c:v>
                </c:pt>
                <c:pt idx="165">
                  <c:v>40709</c:v>
                </c:pt>
                <c:pt idx="166">
                  <c:v>40710</c:v>
                </c:pt>
                <c:pt idx="167">
                  <c:v>40711</c:v>
                </c:pt>
                <c:pt idx="168">
                  <c:v>40712</c:v>
                </c:pt>
                <c:pt idx="169">
                  <c:v>40713</c:v>
                </c:pt>
                <c:pt idx="170">
                  <c:v>40714</c:v>
                </c:pt>
                <c:pt idx="171">
                  <c:v>40715</c:v>
                </c:pt>
                <c:pt idx="172">
                  <c:v>40716</c:v>
                </c:pt>
                <c:pt idx="173">
                  <c:v>40717</c:v>
                </c:pt>
                <c:pt idx="174">
                  <c:v>40718</c:v>
                </c:pt>
                <c:pt idx="175">
                  <c:v>40719</c:v>
                </c:pt>
                <c:pt idx="176">
                  <c:v>40720</c:v>
                </c:pt>
                <c:pt idx="177">
                  <c:v>40721</c:v>
                </c:pt>
                <c:pt idx="178">
                  <c:v>40722</c:v>
                </c:pt>
                <c:pt idx="179">
                  <c:v>40723</c:v>
                </c:pt>
                <c:pt idx="180">
                  <c:v>40724</c:v>
                </c:pt>
                <c:pt idx="181">
                  <c:v>40725</c:v>
                </c:pt>
                <c:pt idx="182">
                  <c:v>40726</c:v>
                </c:pt>
                <c:pt idx="183">
                  <c:v>40727</c:v>
                </c:pt>
                <c:pt idx="184">
                  <c:v>40728</c:v>
                </c:pt>
                <c:pt idx="185">
                  <c:v>40729</c:v>
                </c:pt>
                <c:pt idx="186">
                  <c:v>40730</c:v>
                </c:pt>
                <c:pt idx="187">
                  <c:v>40731</c:v>
                </c:pt>
                <c:pt idx="188">
                  <c:v>40732</c:v>
                </c:pt>
                <c:pt idx="189">
                  <c:v>40733</c:v>
                </c:pt>
                <c:pt idx="190">
                  <c:v>40734</c:v>
                </c:pt>
                <c:pt idx="191">
                  <c:v>40735</c:v>
                </c:pt>
                <c:pt idx="192">
                  <c:v>40736</c:v>
                </c:pt>
                <c:pt idx="193">
                  <c:v>40737</c:v>
                </c:pt>
                <c:pt idx="194">
                  <c:v>40738</c:v>
                </c:pt>
                <c:pt idx="195">
                  <c:v>40739</c:v>
                </c:pt>
                <c:pt idx="196">
                  <c:v>40740</c:v>
                </c:pt>
                <c:pt idx="197">
                  <c:v>40741</c:v>
                </c:pt>
                <c:pt idx="198">
                  <c:v>40742</c:v>
                </c:pt>
                <c:pt idx="199">
                  <c:v>40743</c:v>
                </c:pt>
                <c:pt idx="200">
                  <c:v>40744</c:v>
                </c:pt>
                <c:pt idx="201">
                  <c:v>40745</c:v>
                </c:pt>
                <c:pt idx="202">
                  <c:v>40746</c:v>
                </c:pt>
                <c:pt idx="203">
                  <c:v>40747</c:v>
                </c:pt>
                <c:pt idx="204">
                  <c:v>40748</c:v>
                </c:pt>
                <c:pt idx="205">
                  <c:v>40749</c:v>
                </c:pt>
                <c:pt idx="206">
                  <c:v>40750</c:v>
                </c:pt>
                <c:pt idx="207">
                  <c:v>40751</c:v>
                </c:pt>
                <c:pt idx="208">
                  <c:v>40752</c:v>
                </c:pt>
                <c:pt idx="209">
                  <c:v>40753</c:v>
                </c:pt>
                <c:pt idx="210">
                  <c:v>40754</c:v>
                </c:pt>
                <c:pt idx="211">
                  <c:v>40755</c:v>
                </c:pt>
                <c:pt idx="212">
                  <c:v>40756</c:v>
                </c:pt>
                <c:pt idx="213">
                  <c:v>40757</c:v>
                </c:pt>
                <c:pt idx="214">
                  <c:v>40758</c:v>
                </c:pt>
                <c:pt idx="215">
                  <c:v>40759</c:v>
                </c:pt>
                <c:pt idx="216">
                  <c:v>40760</c:v>
                </c:pt>
                <c:pt idx="217">
                  <c:v>40761</c:v>
                </c:pt>
                <c:pt idx="218">
                  <c:v>40762</c:v>
                </c:pt>
                <c:pt idx="219">
                  <c:v>40763</c:v>
                </c:pt>
                <c:pt idx="220">
                  <c:v>40764</c:v>
                </c:pt>
                <c:pt idx="221">
                  <c:v>40765</c:v>
                </c:pt>
                <c:pt idx="222">
                  <c:v>40766</c:v>
                </c:pt>
                <c:pt idx="223">
                  <c:v>40767</c:v>
                </c:pt>
                <c:pt idx="224">
                  <c:v>40768</c:v>
                </c:pt>
                <c:pt idx="225">
                  <c:v>40769</c:v>
                </c:pt>
                <c:pt idx="226">
                  <c:v>40770</c:v>
                </c:pt>
                <c:pt idx="227">
                  <c:v>40771</c:v>
                </c:pt>
                <c:pt idx="228">
                  <c:v>40772</c:v>
                </c:pt>
                <c:pt idx="229">
                  <c:v>40773</c:v>
                </c:pt>
                <c:pt idx="230">
                  <c:v>40774</c:v>
                </c:pt>
                <c:pt idx="231">
                  <c:v>40775</c:v>
                </c:pt>
                <c:pt idx="232">
                  <c:v>40776</c:v>
                </c:pt>
                <c:pt idx="233">
                  <c:v>40777</c:v>
                </c:pt>
                <c:pt idx="234">
                  <c:v>40778</c:v>
                </c:pt>
                <c:pt idx="235">
                  <c:v>40779</c:v>
                </c:pt>
                <c:pt idx="236">
                  <c:v>40780</c:v>
                </c:pt>
                <c:pt idx="237">
                  <c:v>40781</c:v>
                </c:pt>
                <c:pt idx="238">
                  <c:v>40782</c:v>
                </c:pt>
                <c:pt idx="239">
                  <c:v>40783</c:v>
                </c:pt>
                <c:pt idx="240">
                  <c:v>40784</c:v>
                </c:pt>
                <c:pt idx="241">
                  <c:v>40785</c:v>
                </c:pt>
                <c:pt idx="242">
                  <c:v>40786</c:v>
                </c:pt>
                <c:pt idx="243">
                  <c:v>40787</c:v>
                </c:pt>
                <c:pt idx="244">
                  <c:v>40788</c:v>
                </c:pt>
                <c:pt idx="245">
                  <c:v>40789</c:v>
                </c:pt>
                <c:pt idx="246">
                  <c:v>40790</c:v>
                </c:pt>
                <c:pt idx="247">
                  <c:v>40791</c:v>
                </c:pt>
                <c:pt idx="248">
                  <c:v>40792</c:v>
                </c:pt>
                <c:pt idx="249">
                  <c:v>40793</c:v>
                </c:pt>
                <c:pt idx="250">
                  <c:v>40794</c:v>
                </c:pt>
                <c:pt idx="251">
                  <c:v>40795</c:v>
                </c:pt>
                <c:pt idx="252">
                  <c:v>40796</c:v>
                </c:pt>
                <c:pt idx="253">
                  <c:v>40797</c:v>
                </c:pt>
                <c:pt idx="254">
                  <c:v>40798</c:v>
                </c:pt>
                <c:pt idx="255">
                  <c:v>40799</c:v>
                </c:pt>
                <c:pt idx="256">
                  <c:v>40800</c:v>
                </c:pt>
                <c:pt idx="257">
                  <c:v>40801</c:v>
                </c:pt>
                <c:pt idx="258">
                  <c:v>40802</c:v>
                </c:pt>
                <c:pt idx="259">
                  <c:v>40803</c:v>
                </c:pt>
                <c:pt idx="260">
                  <c:v>40804</c:v>
                </c:pt>
                <c:pt idx="261">
                  <c:v>40805</c:v>
                </c:pt>
                <c:pt idx="262">
                  <c:v>40806</c:v>
                </c:pt>
                <c:pt idx="263">
                  <c:v>40807</c:v>
                </c:pt>
                <c:pt idx="264">
                  <c:v>40808</c:v>
                </c:pt>
                <c:pt idx="265">
                  <c:v>40809</c:v>
                </c:pt>
                <c:pt idx="266">
                  <c:v>40810</c:v>
                </c:pt>
                <c:pt idx="267">
                  <c:v>40811</c:v>
                </c:pt>
                <c:pt idx="268">
                  <c:v>40812</c:v>
                </c:pt>
                <c:pt idx="269">
                  <c:v>40813</c:v>
                </c:pt>
                <c:pt idx="270">
                  <c:v>40814</c:v>
                </c:pt>
                <c:pt idx="271">
                  <c:v>40815</c:v>
                </c:pt>
                <c:pt idx="272">
                  <c:v>40816</c:v>
                </c:pt>
                <c:pt idx="273">
                  <c:v>40817</c:v>
                </c:pt>
                <c:pt idx="274">
                  <c:v>40818</c:v>
                </c:pt>
                <c:pt idx="275">
                  <c:v>40819</c:v>
                </c:pt>
                <c:pt idx="276">
                  <c:v>40820</c:v>
                </c:pt>
                <c:pt idx="277">
                  <c:v>40821</c:v>
                </c:pt>
                <c:pt idx="278">
                  <c:v>40822</c:v>
                </c:pt>
                <c:pt idx="279">
                  <c:v>40823</c:v>
                </c:pt>
                <c:pt idx="280">
                  <c:v>40824</c:v>
                </c:pt>
                <c:pt idx="281">
                  <c:v>40825</c:v>
                </c:pt>
                <c:pt idx="282">
                  <c:v>40826</c:v>
                </c:pt>
                <c:pt idx="283">
                  <c:v>40827</c:v>
                </c:pt>
                <c:pt idx="284">
                  <c:v>40828</c:v>
                </c:pt>
                <c:pt idx="285">
                  <c:v>40829</c:v>
                </c:pt>
                <c:pt idx="286">
                  <c:v>40830</c:v>
                </c:pt>
                <c:pt idx="287">
                  <c:v>40831</c:v>
                </c:pt>
                <c:pt idx="288">
                  <c:v>40832</c:v>
                </c:pt>
                <c:pt idx="289">
                  <c:v>40833</c:v>
                </c:pt>
                <c:pt idx="290">
                  <c:v>40834</c:v>
                </c:pt>
                <c:pt idx="291">
                  <c:v>40835</c:v>
                </c:pt>
                <c:pt idx="292">
                  <c:v>40836</c:v>
                </c:pt>
                <c:pt idx="293">
                  <c:v>40837</c:v>
                </c:pt>
                <c:pt idx="294">
                  <c:v>40838</c:v>
                </c:pt>
                <c:pt idx="295">
                  <c:v>40839</c:v>
                </c:pt>
                <c:pt idx="296">
                  <c:v>40840</c:v>
                </c:pt>
                <c:pt idx="297">
                  <c:v>40841</c:v>
                </c:pt>
                <c:pt idx="298">
                  <c:v>40842</c:v>
                </c:pt>
                <c:pt idx="299">
                  <c:v>40843</c:v>
                </c:pt>
                <c:pt idx="300">
                  <c:v>40844</c:v>
                </c:pt>
                <c:pt idx="301">
                  <c:v>40845</c:v>
                </c:pt>
                <c:pt idx="302">
                  <c:v>40846</c:v>
                </c:pt>
                <c:pt idx="303">
                  <c:v>40847</c:v>
                </c:pt>
                <c:pt idx="304">
                  <c:v>40848</c:v>
                </c:pt>
                <c:pt idx="305">
                  <c:v>40849</c:v>
                </c:pt>
                <c:pt idx="306">
                  <c:v>40850</c:v>
                </c:pt>
                <c:pt idx="307">
                  <c:v>40851</c:v>
                </c:pt>
                <c:pt idx="308">
                  <c:v>40852</c:v>
                </c:pt>
                <c:pt idx="309">
                  <c:v>40853</c:v>
                </c:pt>
                <c:pt idx="310">
                  <c:v>40854</c:v>
                </c:pt>
                <c:pt idx="311">
                  <c:v>40855</c:v>
                </c:pt>
                <c:pt idx="312">
                  <c:v>40856</c:v>
                </c:pt>
                <c:pt idx="313">
                  <c:v>40857</c:v>
                </c:pt>
                <c:pt idx="314">
                  <c:v>40858</c:v>
                </c:pt>
                <c:pt idx="315">
                  <c:v>40859</c:v>
                </c:pt>
                <c:pt idx="316">
                  <c:v>40860</c:v>
                </c:pt>
                <c:pt idx="317">
                  <c:v>40861</c:v>
                </c:pt>
                <c:pt idx="318">
                  <c:v>40862</c:v>
                </c:pt>
                <c:pt idx="319">
                  <c:v>40863</c:v>
                </c:pt>
                <c:pt idx="320">
                  <c:v>40864</c:v>
                </c:pt>
                <c:pt idx="321">
                  <c:v>40865</c:v>
                </c:pt>
                <c:pt idx="322">
                  <c:v>40866</c:v>
                </c:pt>
                <c:pt idx="323">
                  <c:v>40867</c:v>
                </c:pt>
                <c:pt idx="324">
                  <c:v>40868</c:v>
                </c:pt>
                <c:pt idx="325">
                  <c:v>40869</c:v>
                </c:pt>
                <c:pt idx="326">
                  <c:v>40870</c:v>
                </c:pt>
                <c:pt idx="327">
                  <c:v>40871</c:v>
                </c:pt>
                <c:pt idx="328">
                  <c:v>40872</c:v>
                </c:pt>
                <c:pt idx="329">
                  <c:v>40873</c:v>
                </c:pt>
                <c:pt idx="330">
                  <c:v>40874</c:v>
                </c:pt>
                <c:pt idx="331">
                  <c:v>40875</c:v>
                </c:pt>
                <c:pt idx="332">
                  <c:v>40876</c:v>
                </c:pt>
                <c:pt idx="333">
                  <c:v>40877</c:v>
                </c:pt>
                <c:pt idx="334">
                  <c:v>40878</c:v>
                </c:pt>
                <c:pt idx="335">
                  <c:v>40879</c:v>
                </c:pt>
                <c:pt idx="336">
                  <c:v>40880</c:v>
                </c:pt>
                <c:pt idx="337">
                  <c:v>40881</c:v>
                </c:pt>
                <c:pt idx="338">
                  <c:v>40882</c:v>
                </c:pt>
                <c:pt idx="339">
                  <c:v>40883</c:v>
                </c:pt>
                <c:pt idx="340">
                  <c:v>40884</c:v>
                </c:pt>
                <c:pt idx="341">
                  <c:v>40885</c:v>
                </c:pt>
                <c:pt idx="342">
                  <c:v>40886</c:v>
                </c:pt>
                <c:pt idx="343">
                  <c:v>40887</c:v>
                </c:pt>
                <c:pt idx="344">
                  <c:v>40888</c:v>
                </c:pt>
                <c:pt idx="345">
                  <c:v>40889</c:v>
                </c:pt>
                <c:pt idx="346">
                  <c:v>40890</c:v>
                </c:pt>
                <c:pt idx="347">
                  <c:v>40891</c:v>
                </c:pt>
                <c:pt idx="348">
                  <c:v>40892</c:v>
                </c:pt>
                <c:pt idx="349">
                  <c:v>40893</c:v>
                </c:pt>
                <c:pt idx="350">
                  <c:v>40894</c:v>
                </c:pt>
                <c:pt idx="351">
                  <c:v>40895</c:v>
                </c:pt>
                <c:pt idx="352">
                  <c:v>40896</c:v>
                </c:pt>
                <c:pt idx="353">
                  <c:v>40897</c:v>
                </c:pt>
                <c:pt idx="354">
                  <c:v>40898</c:v>
                </c:pt>
                <c:pt idx="355">
                  <c:v>40899</c:v>
                </c:pt>
                <c:pt idx="356">
                  <c:v>40900</c:v>
                </c:pt>
                <c:pt idx="357">
                  <c:v>40901</c:v>
                </c:pt>
                <c:pt idx="358">
                  <c:v>40902</c:v>
                </c:pt>
                <c:pt idx="359">
                  <c:v>40903</c:v>
                </c:pt>
                <c:pt idx="360">
                  <c:v>40904</c:v>
                </c:pt>
                <c:pt idx="361">
                  <c:v>40905</c:v>
                </c:pt>
                <c:pt idx="362">
                  <c:v>40906</c:v>
                </c:pt>
                <c:pt idx="363">
                  <c:v>40907</c:v>
                </c:pt>
              </c:numCache>
            </c:numRef>
          </c:cat>
          <c:val>
            <c:numRef>
              <c:f>W20_IMPdays!$BI$2:$BI$365</c:f>
              <c:numCache>
                <c:formatCode>General</c:formatCode>
                <c:ptCount val="36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0.48058783900000102</c:v>
                </c:pt>
                <c:pt idx="6">
                  <c:v>0</c:v>
                </c:pt>
                <c:pt idx="7">
                  <c:v>0</c:v>
                </c:pt>
                <c:pt idx="8">
                  <c:v>0.35370353300000001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1.430425404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7.1088292010000007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4.9140156079999784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2.6185342610000091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3.1841294570000072</c:v>
                </c:pt>
                <c:pt idx="198">
                  <c:v>0</c:v>
                </c:pt>
                <c:pt idx="199">
                  <c:v>0</c:v>
                </c:pt>
                <c:pt idx="200">
                  <c:v>2.2631214650000109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0.87195213900000001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2.8607938329999998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1.0896552959999968</c:v>
                </c:pt>
                <c:pt idx="240">
                  <c:v>0</c:v>
                </c:pt>
                <c:pt idx="241">
                  <c:v>0</c:v>
                </c:pt>
                <c:pt idx="242">
                  <c:v>2.2367988109999999</c:v>
                </c:pt>
                <c:pt idx="243">
                  <c:v>0</c:v>
                </c:pt>
                <c:pt idx="244">
                  <c:v>0</c:v>
                </c:pt>
                <c:pt idx="245">
                  <c:v>1.4179477829999956</c:v>
                </c:pt>
                <c:pt idx="246">
                  <c:v>0</c:v>
                </c:pt>
                <c:pt idx="247">
                  <c:v>0</c:v>
                </c:pt>
                <c:pt idx="248">
                  <c:v>0.3096045430000009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0.99735508299999998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2.137433643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0.255705776</c:v>
                </c:pt>
                <c:pt idx="300">
                  <c:v>0</c:v>
                </c:pt>
                <c:pt idx="301">
                  <c:v>0</c:v>
                </c:pt>
                <c:pt idx="302">
                  <c:v>0.89667948000000064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1.082077562000004</c:v>
                </c:pt>
                <c:pt idx="312">
                  <c:v>0</c:v>
                </c:pt>
                <c:pt idx="313">
                  <c:v>0</c:v>
                </c:pt>
                <c:pt idx="314">
                  <c:v>0.48423426700000038</c:v>
                </c:pt>
                <c:pt idx="315">
                  <c:v>0</c:v>
                </c:pt>
                <c:pt idx="316">
                  <c:v>0</c:v>
                </c:pt>
                <c:pt idx="317">
                  <c:v>1.3625676549999999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3.009271831</c:v>
                </c:pt>
                <c:pt idx="336">
                  <c:v>0</c:v>
                </c:pt>
                <c:pt idx="337">
                  <c:v>0</c:v>
                </c:pt>
                <c:pt idx="338">
                  <c:v>0.43426680600000089</c:v>
                </c:pt>
                <c:pt idx="339">
                  <c:v>0</c:v>
                </c:pt>
                <c:pt idx="340">
                  <c:v>0</c:v>
                </c:pt>
                <c:pt idx="341">
                  <c:v>0.88841804099999844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0.10534758900000001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B8B-4F62-A1A6-05E93302D502}"/>
            </c:ext>
          </c:extLst>
        </c:ser>
        <c:ser>
          <c:idx val="6"/>
          <c:order val="7"/>
          <c:tx>
            <c:strRef>
              <c:f>W20_IMPdays!$BJ$1</c:f>
              <c:strCache>
                <c:ptCount val="1"/>
                <c:pt idx="0">
                  <c:v>Nat_ESS</c:v>
                </c:pt>
              </c:strCache>
            </c:strRef>
          </c:tx>
          <c:invertIfNegative val="0"/>
          <c:val>
            <c:numRef>
              <c:f>W20_IMPdays!$BJ$2:$BJ$365</c:f>
              <c:numCache>
                <c:formatCode>General</c:formatCode>
                <c:ptCount val="36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1.8727200000000033E-3</c:v>
                </c:pt>
                <c:pt idx="6">
                  <c:v>0</c:v>
                </c:pt>
                <c:pt idx="7">
                  <c:v>0</c:v>
                </c:pt>
                <c:pt idx="8">
                  <c:v>1.9247400000000068E-3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1.3849560000000001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0.59020973999999959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0.149175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9.6696000000000226E-2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1.373328E-3</c:v>
                </c:pt>
                <c:pt idx="198">
                  <c:v>0</c:v>
                </c:pt>
                <c:pt idx="199">
                  <c:v>0</c:v>
                </c:pt>
                <c:pt idx="200">
                  <c:v>5.9927040000000022E-2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1.0120950000000021E-3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8.2467000000000022E-4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7.8718500000000274E-4</c:v>
                </c:pt>
                <c:pt idx="240">
                  <c:v>0</c:v>
                </c:pt>
                <c:pt idx="241">
                  <c:v>0</c:v>
                </c:pt>
                <c:pt idx="242">
                  <c:v>9.2962800000000005E-3</c:v>
                </c:pt>
                <c:pt idx="243">
                  <c:v>0</c:v>
                </c:pt>
                <c:pt idx="244">
                  <c:v>0</c:v>
                </c:pt>
                <c:pt idx="245">
                  <c:v>1.011636E-3</c:v>
                </c:pt>
                <c:pt idx="246">
                  <c:v>0</c:v>
                </c:pt>
                <c:pt idx="247">
                  <c:v>0</c:v>
                </c:pt>
                <c:pt idx="248">
                  <c:v>1.04652E-3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4.2558480000000024E-2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6.5866500000000283E-4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6.9003000000000304E-4</c:v>
                </c:pt>
                <c:pt idx="300">
                  <c:v>0</c:v>
                </c:pt>
                <c:pt idx="301">
                  <c:v>0</c:v>
                </c:pt>
                <c:pt idx="302">
                  <c:v>3.2619600000000095E-3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1.2347100000000021E-3</c:v>
                </c:pt>
                <c:pt idx="312">
                  <c:v>0</c:v>
                </c:pt>
                <c:pt idx="313">
                  <c:v>0</c:v>
                </c:pt>
                <c:pt idx="314">
                  <c:v>1.1935530000000047E-3</c:v>
                </c:pt>
                <c:pt idx="315">
                  <c:v>0</c:v>
                </c:pt>
                <c:pt idx="316">
                  <c:v>0</c:v>
                </c:pt>
                <c:pt idx="317">
                  <c:v>0.23377176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1.0602900000000021E-3</c:v>
                </c:pt>
                <c:pt idx="336">
                  <c:v>0</c:v>
                </c:pt>
                <c:pt idx="337">
                  <c:v>0</c:v>
                </c:pt>
                <c:pt idx="338">
                  <c:v>1.0602900000000021E-3</c:v>
                </c:pt>
                <c:pt idx="339">
                  <c:v>0</c:v>
                </c:pt>
                <c:pt idx="340">
                  <c:v>0</c:v>
                </c:pt>
                <c:pt idx="341">
                  <c:v>1.0602900000000021E-3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1.0602900000000021E-3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B8B-4F62-A1A6-05E93302D5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50780928"/>
        <c:axId val="150786816"/>
      </c:barChart>
      <c:catAx>
        <c:axId val="150780928"/>
        <c:scaling>
          <c:orientation val="minMax"/>
        </c:scaling>
        <c:delete val="0"/>
        <c:axPos val="b"/>
        <c:numFmt formatCode="m/yy;@" sourceLinked="0"/>
        <c:majorTickMark val="out"/>
        <c:minorTickMark val="none"/>
        <c:tickLblPos val="nextTo"/>
        <c:crossAx val="150786816"/>
        <c:crossesAt val="0"/>
        <c:auto val="1"/>
        <c:lblAlgn val="ctr"/>
        <c:lblOffset val="100"/>
        <c:tickLblSkip val="31"/>
        <c:tickMarkSkip val="31"/>
        <c:noMultiLvlLbl val="0"/>
      </c:catAx>
      <c:valAx>
        <c:axId val="150786816"/>
        <c:scaling>
          <c:orientation val="minMax"/>
          <c:min val="0"/>
        </c:scaling>
        <c:delete val="0"/>
        <c:axPos val="l"/>
        <c:majorGridlines>
          <c:spPr>
            <a:ln>
              <a:solidFill>
                <a:schemeClr val="tx1"/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dirty="0"/>
                  <a:t>Aerosol Extinction (Mm-1)</a:t>
                </a:r>
              </a:p>
            </c:rich>
          </c:tx>
          <c:layout>
            <c:manualLayout>
              <c:xMode val="edge"/>
              <c:yMode val="edge"/>
              <c:x val="3.6428291038400258E-3"/>
              <c:y val="0.26774179790026248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150780928"/>
        <c:crosses val="autoZero"/>
        <c:crossBetween val="between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80903882615846212"/>
          <c:y val="0.1760793149301404"/>
          <c:w val="0.18032972440944883"/>
          <c:h val="0.79377313845291686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Apportioned Controllable vs. Uncontrollable Aerosol Extinction on 20% most impaired day (MEVE1)</a:t>
            </a:r>
          </a:p>
        </c:rich>
      </c:tx>
      <c:layout>
        <c:manualLayout>
          <c:xMode val="edge"/>
          <c:yMode val="edge"/>
          <c:x val="6.205021111491512E-2"/>
          <c:y val="2.496094238220223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1148030982930694E-2"/>
          <c:y val="0.19083520809898763"/>
          <c:w val="0.73535291959472804"/>
          <c:h val="0.68392544681914891"/>
        </c:manualLayout>
      </c:layout>
      <c:barChart>
        <c:barDir val="col"/>
        <c:grouping val="stacked"/>
        <c:varyColors val="0"/>
        <c:ser>
          <c:idx val="7"/>
          <c:order val="0"/>
          <c:tx>
            <c:strRef>
              <c:f>W20_IMPdays!$AP$1</c:f>
              <c:strCache>
                <c:ptCount val="1"/>
                <c:pt idx="0">
                  <c:v>AdjIMP_Anthro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val>
            <c:numRef>
              <c:f>W20_IMPdays!$AP$2:$AP$365</c:f>
              <c:numCache>
                <c:formatCode>General</c:formatCode>
                <c:ptCount val="36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12.312468683748961</c:v>
                </c:pt>
                <c:pt idx="6">
                  <c:v>0</c:v>
                </c:pt>
                <c:pt idx="7">
                  <c:v>0</c:v>
                </c:pt>
                <c:pt idx="8">
                  <c:v>7.6698913913775506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7.8333471936493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11.242897428039818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9.5419684550942119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3.1368447781633049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9.3212625116492589</c:v>
                </c:pt>
                <c:pt idx="198">
                  <c:v>0</c:v>
                </c:pt>
                <c:pt idx="199">
                  <c:v>0</c:v>
                </c:pt>
                <c:pt idx="200">
                  <c:v>3.4110986336874807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4.0815006761976225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4.5674648690238655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5.1906745189008765</c:v>
                </c:pt>
                <c:pt idx="240">
                  <c:v>0</c:v>
                </c:pt>
                <c:pt idx="241">
                  <c:v>0</c:v>
                </c:pt>
                <c:pt idx="242">
                  <c:v>7.2638064678361207</c:v>
                </c:pt>
                <c:pt idx="243">
                  <c:v>0</c:v>
                </c:pt>
                <c:pt idx="244">
                  <c:v>0</c:v>
                </c:pt>
                <c:pt idx="245">
                  <c:v>3.9415489611473893</c:v>
                </c:pt>
                <c:pt idx="246">
                  <c:v>0</c:v>
                </c:pt>
                <c:pt idx="247">
                  <c:v>0</c:v>
                </c:pt>
                <c:pt idx="248">
                  <c:v>3.8566214092881164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3.9550816540837577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6.3362152682790676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3.805642155810645</c:v>
                </c:pt>
                <c:pt idx="300">
                  <c:v>0</c:v>
                </c:pt>
                <c:pt idx="301">
                  <c:v>0</c:v>
                </c:pt>
                <c:pt idx="302">
                  <c:v>4.1133282024553415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7.0899908643395264</c:v>
                </c:pt>
                <c:pt idx="312">
                  <c:v>0</c:v>
                </c:pt>
                <c:pt idx="313">
                  <c:v>0</c:v>
                </c:pt>
                <c:pt idx="314">
                  <c:v>5.9140434891730438</c:v>
                </c:pt>
                <c:pt idx="315">
                  <c:v>0</c:v>
                </c:pt>
                <c:pt idx="316">
                  <c:v>0</c:v>
                </c:pt>
                <c:pt idx="317">
                  <c:v>6.9234136220508029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10.605864172752304</c:v>
                </c:pt>
                <c:pt idx="336">
                  <c:v>0</c:v>
                </c:pt>
                <c:pt idx="337">
                  <c:v>0</c:v>
                </c:pt>
                <c:pt idx="338">
                  <c:v>6.4885486069180986</c:v>
                </c:pt>
                <c:pt idx="339">
                  <c:v>0</c:v>
                </c:pt>
                <c:pt idx="340">
                  <c:v>0</c:v>
                </c:pt>
                <c:pt idx="341">
                  <c:v>7.6100661589513621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9.3831613405916681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AD-4D5F-87FC-72BE9E178686}"/>
            </c:ext>
          </c:extLst>
        </c:ser>
        <c:ser>
          <c:idx val="0"/>
          <c:order val="1"/>
          <c:tx>
            <c:strRef>
              <c:f>W20_IMPdays!$AC$1</c:f>
              <c:strCache>
                <c:ptCount val="1"/>
                <c:pt idx="0">
                  <c:v>AdjIMP_BCK_EAmmSO4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numRef>
              <c:f>US_Anthro_Ext!$D$2:$D$365</c:f>
              <c:numCache>
                <c:formatCode>m/d/yyyy</c:formatCode>
                <c:ptCount val="364"/>
                <c:pt idx="0">
                  <c:v>40544</c:v>
                </c:pt>
                <c:pt idx="1">
                  <c:v>40545</c:v>
                </c:pt>
                <c:pt idx="2">
                  <c:v>40546</c:v>
                </c:pt>
                <c:pt idx="3">
                  <c:v>40547</c:v>
                </c:pt>
                <c:pt idx="4">
                  <c:v>40548</c:v>
                </c:pt>
                <c:pt idx="5">
                  <c:v>40549</c:v>
                </c:pt>
                <c:pt idx="6">
                  <c:v>40550</c:v>
                </c:pt>
                <c:pt idx="7">
                  <c:v>40551</c:v>
                </c:pt>
                <c:pt idx="8">
                  <c:v>40552</c:v>
                </c:pt>
                <c:pt idx="9">
                  <c:v>40553</c:v>
                </c:pt>
                <c:pt idx="10">
                  <c:v>40554</c:v>
                </c:pt>
                <c:pt idx="11">
                  <c:v>40555</c:v>
                </c:pt>
                <c:pt idx="12">
                  <c:v>40556</c:v>
                </c:pt>
                <c:pt idx="13">
                  <c:v>40557</c:v>
                </c:pt>
                <c:pt idx="14">
                  <c:v>40558</c:v>
                </c:pt>
                <c:pt idx="15">
                  <c:v>40559</c:v>
                </c:pt>
                <c:pt idx="16">
                  <c:v>40560</c:v>
                </c:pt>
                <c:pt idx="17">
                  <c:v>40561</c:v>
                </c:pt>
                <c:pt idx="18">
                  <c:v>40562</c:v>
                </c:pt>
                <c:pt idx="19">
                  <c:v>40563</c:v>
                </c:pt>
                <c:pt idx="20">
                  <c:v>40564</c:v>
                </c:pt>
                <c:pt idx="21">
                  <c:v>40565</c:v>
                </c:pt>
                <c:pt idx="22">
                  <c:v>40566</c:v>
                </c:pt>
                <c:pt idx="23">
                  <c:v>40567</c:v>
                </c:pt>
                <c:pt idx="24">
                  <c:v>40568</c:v>
                </c:pt>
                <c:pt idx="25">
                  <c:v>40569</c:v>
                </c:pt>
                <c:pt idx="26">
                  <c:v>40570</c:v>
                </c:pt>
                <c:pt idx="27">
                  <c:v>40571</c:v>
                </c:pt>
                <c:pt idx="28">
                  <c:v>40572</c:v>
                </c:pt>
                <c:pt idx="29">
                  <c:v>40573</c:v>
                </c:pt>
                <c:pt idx="30">
                  <c:v>40574</c:v>
                </c:pt>
                <c:pt idx="31">
                  <c:v>40575</c:v>
                </c:pt>
                <c:pt idx="32">
                  <c:v>40576</c:v>
                </c:pt>
                <c:pt idx="33">
                  <c:v>40577</c:v>
                </c:pt>
                <c:pt idx="34">
                  <c:v>40578</c:v>
                </c:pt>
                <c:pt idx="35">
                  <c:v>40579</c:v>
                </c:pt>
                <c:pt idx="36">
                  <c:v>40580</c:v>
                </c:pt>
                <c:pt idx="37">
                  <c:v>40581</c:v>
                </c:pt>
                <c:pt idx="38">
                  <c:v>40582</c:v>
                </c:pt>
                <c:pt idx="39">
                  <c:v>40583</c:v>
                </c:pt>
                <c:pt idx="40">
                  <c:v>40584</c:v>
                </c:pt>
                <c:pt idx="41">
                  <c:v>40585</c:v>
                </c:pt>
                <c:pt idx="42">
                  <c:v>40586</c:v>
                </c:pt>
                <c:pt idx="43">
                  <c:v>40587</c:v>
                </c:pt>
                <c:pt idx="44">
                  <c:v>40588</c:v>
                </c:pt>
                <c:pt idx="45">
                  <c:v>40589</c:v>
                </c:pt>
                <c:pt idx="46">
                  <c:v>40590</c:v>
                </c:pt>
                <c:pt idx="47">
                  <c:v>40591</c:v>
                </c:pt>
                <c:pt idx="48">
                  <c:v>40592</c:v>
                </c:pt>
                <c:pt idx="49">
                  <c:v>40593</c:v>
                </c:pt>
                <c:pt idx="50">
                  <c:v>40594</c:v>
                </c:pt>
                <c:pt idx="51">
                  <c:v>40595</c:v>
                </c:pt>
                <c:pt idx="52">
                  <c:v>40596</c:v>
                </c:pt>
                <c:pt idx="53">
                  <c:v>40597</c:v>
                </c:pt>
                <c:pt idx="54">
                  <c:v>40598</c:v>
                </c:pt>
                <c:pt idx="55">
                  <c:v>40599</c:v>
                </c:pt>
                <c:pt idx="56">
                  <c:v>40600</c:v>
                </c:pt>
                <c:pt idx="57">
                  <c:v>40601</c:v>
                </c:pt>
                <c:pt idx="58">
                  <c:v>40602</c:v>
                </c:pt>
                <c:pt idx="59">
                  <c:v>40603</c:v>
                </c:pt>
                <c:pt idx="60">
                  <c:v>40604</c:v>
                </c:pt>
                <c:pt idx="61">
                  <c:v>40605</c:v>
                </c:pt>
                <c:pt idx="62">
                  <c:v>40606</c:v>
                </c:pt>
                <c:pt idx="63">
                  <c:v>40607</c:v>
                </c:pt>
                <c:pt idx="64">
                  <c:v>40608</c:v>
                </c:pt>
                <c:pt idx="65">
                  <c:v>40609</c:v>
                </c:pt>
                <c:pt idx="66">
                  <c:v>40610</c:v>
                </c:pt>
                <c:pt idx="67">
                  <c:v>40611</c:v>
                </c:pt>
                <c:pt idx="68">
                  <c:v>40612</c:v>
                </c:pt>
                <c:pt idx="69">
                  <c:v>40613</c:v>
                </c:pt>
                <c:pt idx="70">
                  <c:v>40614</c:v>
                </c:pt>
                <c:pt idx="71">
                  <c:v>40615</c:v>
                </c:pt>
                <c:pt idx="72">
                  <c:v>40616</c:v>
                </c:pt>
                <c:pt idx="73">
                  <c:v>40617</c:v>
                </c:pt>
                <c:pt idx="74">
                  <c:v>40618</c:v>
                </c:pt>
                <c:pt idx="75">
                  <c:v>40619</c:v>
                </c:pt>
                <c:pt idx="76">
                  <c:v>40620</c:v>
                </c:pt>
                <c:pt idx="77">
                  <c:v>40621</c:v>
                </c:pt>
                <c:pt idx="78">
                  <c:v>40622</c:v>
                </c:pt>
                <c:pt idx="79">
                  <c:v>40623</c:v>
                </c:pt>
                <c:pt idx="80">
                  <c:v>40624</c:v>
                </c:pt>
                <c:pt idx="81">
                  <c:v>40625</c:v>
                </c:pt>
                <c:pt idx="82">
                  <c:v>40626</c:v>
                </c:pt>
                <c:pt idx="83">
                  <c:v>40627</c:v>
                </c:pt>
                <c:pt idx="84">
                  <c:v>40628</c:v>
                </c:pt>
                <c:pt idx="85">
                  <c:v>40629</c:v>
                </c:pt>
                <c:pt idx="86">
                  <c:v>40630</c:v>
                </c:pt>
                <c:pt idx="87">
                  <c:v>40631</c:v>
                </c:pt>
                <c:pt idx="88">
                  <c:v>40632</c:v>
                </c:pt>
                <c:pt idx="89">
                  <c:v>40633</c:v>
                </c:pt>
                <c:pt idx="90">
                  <c:v>40634</c:v>
                </c:pt>
                <c:pt idx="91">
                  <c:v>40635</c:v>
                </c:pt>
                <c:pt idx="92">
                  <c:v>40636</c:v>
                </c:pt>
                <c:pt idx="93">
                  <c:v>40637</c:v>
                </c:pt>
                <c:pt idx="94">
                  <c:v>40638</c:v>
                </c:pt>
                <c:pt idx="95">
                  <c:v>40639</c:v>
                </c:pt>
                <c:pt idx="96">
                  <c:v>40640</c:v>
                </c:pt>
                <c:pt idx="97">
                  <c:v>40641</c:v>
                </c:pt>
                <c:pt idx="98">
                  <c:v>40642</c:v>
                </c:pt>
                <c:pt idx="99">
                  <c:v>40643</c:v>
                </c:pt>
                <c:pt idx="100">
                  <c:v>40644</c:v>
                </c:pt>
                <c:pt idx="101">
                  <c:v>40645</c:v>
                </c:pt>
                <c:pt idx="102">
                  <c:v>40646</c:v>
                </c:pt>
                <c:pt idx="103">
                  <c:v>40647</c:v>
                </c:pt>
                <c:pt idx="104">
                  <c:v>40648</c:v>
                </c:pt>
                <c:pt idx="105">
                  <c:v>40649</c:v>
                </c:pt>
                <c:pt idx="106">
                  <c:v>40650</c:v>
                </c:pt>
                <c:pt idx="107">
                  <c:v>40651</c:v>
                </c:pt>
                <c:pt idx="108">
                  <c:v>40652</c:v>
                </c:pt>
                <c:pt idx="109">
                  <c:v>40653</c:v>
                </c:pt>
                <c:pt idx="110">
                  <c:v>40654</c:v>
                </c:pt>
                <c:pt idx="111">
                  <c:v>40655</c:v>
                </c:pt>
                <c:pt idx="112">
                  <c:v>40656</c:v>
                </c:pt>
                <c:pt idx="113">
                  <c:v>40657</c:v>
                </c:pt>
                <c:pt idx="114">
                  <c:v>40658</c:v>
                </c:pt>
                <c:pt idx="115">
                  <c:v>40659</c:v>
                </c:pt>
                <c:pt idx="116">
                  <c:v>40660</c:v>
                </c:pt>
                <c:pt idx="117">
                  <c:v>40661</c:v>
                </c:pt>
                <c:pt idx="118">
                  <c:v>40662</c:v>
                </c:pt>
                <c:pt idx="119">
                  <c:v>40663</c:v>
                </c:pt>
                <c:pt idx="120">
                  <c:v>40664</c:v>
                </c:pt>
                <c:pt idx="121">
                  <c:v>40665</c:v>
                </c:pt>
                <c:pt idx="122">
                  <c:v>40666</c:v>
                </c:pt>
                <c:pt idx="123">
                  <c:v>40667</c:v>
                </c:pt>
                <c:pt idx="124">
                  <c:v>40668</c:v>
                </c:pt>
                <c:pt idx="125">
                  <c:v>40669</c:v>
                </c:pt>
                <c:pt idx="126">
                  <c:v>40670</c:v>
                </c:pt>
                <c:pt idx="127">
                  <c:v>40671</c:v>
                </c:pt>
                <c:pt idx="128">
                  <c:v>40672</c:v>
                </c:pt>
                <c:pt idx="129">
                  <c:v>40673</c:v>
                </c:pt>
                <c:pt idx="130">
                  <c:v>40674</c:v>
                </c:pt>
                <c:pt idx="131">
                  <c:v>40675</c:v>
                </c:pt>
                <c:pt idx="132">
                  <c:v>40676</c:v>
                </c:pt>
                <c:pt idx="133">
                  <c:v>40677</c:v>
                </c:pt>
                <c:pt idx="134">
                  <c:v>40678</c:v>
                </c:pt>
                <c:pt idx="135">
                  <c:v>40679</c:v>
                </c:pt>
                <c:pt idx="136">
                  <c:v>40680</c:v>
                </c:pt>
                <c:pt idx="137">
                  <c:v>40681</c:v>
                </c:pt>
                <c:pt idx="138">
                  <c:v>40682</c:v>
                </c:pt>
                <c:pt idx="139">
                  <c:v>40683</c:v>
                </c:pt>
                <c:pt idx="140">
                  <c:v>40684</c:v>
                </c:pt>
                <c:pt idx="141">
                  <c:v>40685</c:v>
                </c:pt>
                <c:pt idx="142">
                  <c:v>40686</c:v>
                </c:pt>
                <c:pt idx="143">
                  <c:v>40687</c:v>
                </c:pt>
                <c:pt idx="144">
                  <c:v>40688</c:v>
                </c:pt>
                <c:pt idx="145">
                  <c:v>40689</c:v>
                </c:pt>
                <c:pt idx="146">
                  <c:v>40690</c:v>
                </c:pt>
                <c:pt idx="147">
                  <c:v>40691</c:v>
                </c:pt>
                <c:pt idx="148">
                  <c:v>40692</c:v>
                </c:pt>
                <c:pt idx="149">
                  <c:v>40693</c:v>
                </c:pt>
                <c:pt idx="150">
                  <c:v>40694</c:v>
                </c:pt>
                <c:pt idx="151">
                  <c:v>40695</c:v>
                </c:pt>
                <c:pt idx="152">
                  <c:v>40696</c:v>
                </c:pt>
                <c:pt idx="153">
                  <c:v>40697</c:v>
                </c:pt>
                <c:pt idx="154">
                  <c:v>40698</c:v>
                </c:pt>
                <c:pt idx="155">
                  <c:v>40699</c:v>
                </c:pt>
                <c:pt idx="156">
                  <c:v>40700</c:v>
                </c:pt>
                <c:pt idx="157">
                  <c:v>40701</c:v>
                </c:pt>
                <c:pt idx="158">
                  <c:v>40702</c:v>
                </c:pt>
                <c:pt idx="159">
                  <c:v>40703</c:v>
                </c:pt>
                <c:pt idx="160">
                  <c:v>40704</c:v>
                </c:pt>
                <c:pt idx="161">
                  <c:v>40705</c:v>
                </c:pt>
                <c:pt idx="162">
                  <c:v>40706</c:v>
                </c:pt>
                <c:pt idx="163">
                  <c:v>40707</c:v>
                </c:pt>
                <c:pt idx="164">
                  <c:v>40708</c:v>
                </c:pt>
                <c:pt idx="165">
                  <c:v>40709</c:v>
                </c:pt>
                <c:pt idx="166">
                  <c:v>40710</c:v>
                </c:pt>
                <c:pt idx="167">
                  <c:v>40711</c:v>
                </c:pt>
                <c:pt idx="168">
                  <c:v>40712</c:v>
                </c:pt>
                <c:pt idx="169">
                  <c:v>40713</c:v>
                </c:pt>
                <c:pt idx="170">
                  <c:v>40714</c:v>
                </c:pt>
                <c:pt idx="171">
                  <c:v>40715</c:v>
                </c:pt>
                <c:pt idx="172">
                  <c:v>40716</c:v>
                </c:pt>
                <c:pt idx="173">
                  <c:v>40717</c:v>
                </c:pt>
                <c:pt idx="174">
                  <c:v>40718</c:v>
                </c:pt>
                <c:pt idx="175">
                  <c:v>40719</c:v>
                </c:pt>
                <c:pt idx="176">
                  <c:v>40720</c:v>
                </c:pt>
                <c:pt idx="177">
                  <c:v>40721</c:v>
                </c:pt>
                <c:pt idx="178">
                  <c:v>40722</c:v>
                </c:pt>
                <c:pt idx="179">
                  <c:v>40723</c:v>
                </c:pt>
                <c:pt idx="180">
                  <c:v>40724</c:v>
                </c:pt>
                <c:pt idx="181">
                  <c:v>40725</c:v>
                </c:pt>
                <c:pt idx="182">
                  <c:v>40726</c:v>
                </c:pt>
                <c:pt idx="183">
                  <c:v>40727</c:v>
                </c:pt>
                <c:pt idx="184">
                  <c:v>40728</c:v>
                </c:pt>
                <c:pt idx="185">
                  <c:v>40729</c:v>
                </c:pt>
                <c:pt idx="186">
                  <c:v>40730</c:v>
                </c:pt>
                <c:pt idx="187">
                  <c:v>40731</c:v>
                </c:pt>
                <c:pt idx="188">
                  <c:v>40732</c:v>
                </c:pt>
                <c:pt idx="189">
                  <c:v>40733</c:v>
                </c:pt>
                <c:pt idx="190">
                  <c:v>40734</c:v>
                </c:pt>
                <c:pt idx="191">
                  <c:v>40735</c:v>
                </c:pt>
                <c:pt idx="192">
                  <c:v>40736</c:v>
                </c:pt>
                <c:pt idx="193">
                  <c:v>40737</c:v>
                </c:pt>
                <c:pt idx="194">
                  <c:v>40738</c:v>
                </c:pt>
                <c:pt idx="195">
                  <c:v>40739</c:v>
                </c:pt>
                <c:pt idx="196">
                  <c:v>40740</c:v>
                </c:pt>
                <c:pt idx="197">
                  <c:v>40741</c:v>
                </c:pt>
                <c:pt idx="198">
                  <c:v>40742</c:v>
                </c:pt>
                <c:pt idx="199">
                  <c:v>40743</c:v>
                </c:pt>
                <c:pt idx="200">
                  <c:v>40744</c:v>
                </c:pt>
                <c:pt idx="201">
                  <c:v>40745</c:v>
                </c:pt>
                <c:pt idx="202">
                  <c:v>40746</c:v>
                </c:pt>
                <c:pt idx="203">
                  <c:v>40747</c:v>
                </c:pt>
                <c:pt idx="204">
                  <c:v>40748</c:v>
                </c:pt>
                <c:pt idx="205">
                  <c:v>40749</c:v>
                </c:pt>
                <c:pt idx="206">
                  <c:v>40750</c:v>
                </c:pt>
                <c:pt idx="207">
                  <c:v>40751</c:v>
                </c:pt>
                <c:pt idx="208">
                  <c:v>40752</c:v>
                </c:pt>
                <c:pt idx="209">
                  <c:v>40753</c:v>
                </c:pt>
                <c:pt idx="210">
                  <c:v>40754</c:v>
                </c:pt>
                <c:pt idx="211">
                  <c:v>40755</c:v>
                </c:pt>
                <c:pt idx="212">
                  <c:v>40756</c:v>
                </c:pt>
                <c:pt idx="213">
                  <c:v>40757</c:v>
                </c:pt>
                <c:pt idx="214">
                  <c:v>40758</c:v>
                </c:pt>
                <c:pt idx="215">
                  <c:v>40759</c:v>
                </c:pt>
                <c:pt idx="216">
                  <c:v>40760</c:v>
                </c:pt>
                <c:pt idx="217">
                  <c:v>40761</c:v>
                </c:pt>
                <c:pt idx="218">
                  <c:v>40762</c:v>
                </c:pt>
                <c:pt idx="219">
                  <c:v>40763</c:v>
                </c:pt>
                <c:pt idx="220">
                  <c:v>40764</c:v>
                </c:pt>
                <c:pt idx="221">
                  <c:v>40765</c:v>
                </c:pt>
                <c:pt idx="222">
                  <c:v>40766</c:v>
                </c:pt>
                <c:pt idx="223">
                  <c:v>40767</c:v>
                </c:pt>
                <c:pt idx="224">
                  <c:v>40768</c:v>
                </c:pt>
                <c:pt idx="225">
                  <c:v>40769</c:v>
                </c:pt>
                <c:pt idx="226">
                  <c:v>40770</c:v>
                </c:pt>
                <c:pt idx="227">
                  <c:v>40771</c:v>
                </c:pt>
                <c:pt idx="228">
                  <c:v>40772</c:v>
                </c:pt>
                <c:pt idx="229">
                  <c:v>40773</c:v>
                </c:pt>
                <c:pt idx="230">
                  <c:v>40774</c:v>
                </c:pt>
                <c:pt idx="231">
                  <c:v>40775</c:v>
                </c:pt>
                <c:pt idx="232">
                  <c:v>40776</c:v>
                </c:pt>
                <c:pt idx="233">
                  <c:v>40777</c:v>
                </c:pt>
                <c:pt idx="234">
                  <c:v>40778</c:v>
                </c:pt>
                <c:pt idx="235">
                  <c:v>40779</c:v>
                </c:pt>
                <c:pt idx="236">
                  <c:v>40780</c:v>
                </c:pt>
                <c:pt idx="237">
                  <c:v>40781</c:v>
                </c:pt>
                <c:pt idx="238">
                  <c:v>40782</c:v>
                </c:pt>
                <c:pt idx="239">
                  <c:v>40783</c:v>
                </c:pt>
                <c:pt idx="240">
                  <c:v>40784</c:v>
                </c:pt>
                <c:pt idx="241">
                  <c:v>40785</c:v>
                </c:pt>
                <c:pt idx="242">
                  <c:v>40786</c:v>
                </c:pt>
                <c:pt idx="243">
                  <c:v>40787</c:v>
                </c:pt>
                <c:pt idx="244">
                  <c:v>40788</c:v>
                </c:pt>
                <c:pt idx="245">
                  <c:v>40789</c:v>
                </c:pt>
                <c:pt idx="246">
                  <c:v>40790</c:v>
                </c:pt>
                <c:pt idx="247">
                  <c:v>40791</c:v>
                </c:pt>
                <c:pt idx="248">
                  <c:v>40792</c:v>
                </c:pt>
                <c:pt idx="249">
                  <c:v>40793</c:v>
                </c:pt>
                <c:pt idx="250">
                  <c:v>40794</c:v>
                </c:pt>
                <c:pt idx="251">
                  <c:v>40795</c:v>
                </c:pt>
                <c:pt idx="252">
                  <c:v>40796</c:v>
                </c:pt>
                <c:pt idx="253">
                  <c:v>40797</c:v>
                </c:pt>
                <c:pt idx="254">
                  <c:v>40798</c:v>
                </c:pt>
                <c:pt idx="255">
                  <c:v>40799</c:v>
                </c:pt>
                <c:pt idx="256">
                  <c:v>40800</c:v>
                </c:pt>
                <c:pt idx="257">
                  <c:v>40801</c:v>
                </c:pt>
                <c:pt idx="258">
                  <c:v>40802</c:v>
                </c:pt>
                <c:pt idx="259">
                  <c:v>40803</c:v>
                </c:pt>
                <c:pt idx="260">
                  <c:v>40804</c:v>
                </c:pt>
                <c:pt idx="261">
                  <c:v>40805</c:v>
                </c:pt>
                <c:pt idx="262">
                  <c:v>40806</c:v>
                </c:pt>
                <c:pt idx="263">
                  <c:v>40807</c:v>
                </c:pt>
                <c:pt idx="264">
                  <c:v>40808</c:v>
                </c:pt>
                <c:pt idx="265">
                  <c:v>40809</c:v>
                </c:pt>
                <c:pt idx="266">
                  <c:v>40810</c:v>
                </c:pt>
                <c:pt idx="267">
                  <c:v>40811</c:v>
                </c:pt>
                <c:pt idx="268">
                  <c:v>40812</c:v>
                </c:pt>
                <c:pt idx="269">
                  <c:v>40813</c:v>
                </c:pt>
                <c:pt idx="270">
                  <c:v>40814</c:v>
                </c:pt>
                <c:pt idx="271">
                  <c:v>40815</c:v>
                </c:pt>
                <c:pt idx="272">
                  <c:v>40816</c:v>
                </c:pt>
                <c:pt idx="273">
                  <c:v>40817</c:v>
                </c:pt>
                <c:pt idx="274">
                  <c:v>40818</c:v>
                </c:pt>
                <c:pt idx="275">
                  <c:v>40819</c:v>
                </c:pt>
                <c:pt idx="276">
                  <c:v>40820</c:v>
                </c:pt>
                <c:pt idx="277">
                  <c:v>40821</c:v>
                </c:pt>
                <c:pt idx="278">
                  <c:v>40822</c:v>
                </c:pt>
                <c:pt idx="279">
                  <c:v>40823</c:v>
                </c:pt>
                <c:pt idx="280">
                  <c:v>40824</c:v>
                </c:pt>
                <c:pt idx="281">
                  <c:v>40825</c:v>
                </c:pt>
                <c:pt idx="282">
                  <c:v>40826</c:v>
                </c:pt>
                <c:pt idx="283">
                  <c:v>40827</c:v>
                </c:pt>
                <c:pt idx="284">
                  <c:v>40828</c:v>
                </c:pt>
                <c:pt idx="285">
                  <c:v>40829</c:v>
                </c:pt>
                <c:pt idx="286">
                  <c:v>40830</c:v>
                </c:pt>
                <c:pt idx="287">
                  <c:v>40831</c:v>
                </c:pt>
                <c:pt idx="288">
                  <c:v>40832</c:v>
                </c:pt>
                <c:pt idx="289">
                  <c:v>40833</c:v>
                </c:pt>
                <c:pt idx="290">
                  <c:v>40834</c:v>
                </c:pt>
                <c:pt idx="291">
                  <c:v>40835</c:v>
                </c:pt>
                <c:pt idx="292">
                  <c:v>40836</c:v>
                </c:pt>
                <c:pt idx="293">
                  <c:v>40837</c:v>
                </c:pt>
                <c:pt idx="294">
                  <c:v>40838</c:v>
                </c:pt>
                <c:pt idx="295">
                  <c:v>40839</c:v>
                </c:pt>
                <c:pt idx="296">
                  <c:v>40840</c:v>
                </c:pt>
                <c:pt idx="297">
                  <c:v>40841</c:v>
                </c:pt>
                <c:pt idx="298">
                  <c:v>40842</c:v>
                </c:pt>
                <c:pt idx="299">
                  <c:v>40843</c:v>
                </c:pt>
                <c:pt idx="300">
                  <c:v>40844</c:v>
                </c:pt>
                <c:pt idx="301">
                  <c:v>40845</c:v>
                </c:pt>
                <c:pt idx="302">
                  <c:v>40846</c:v>
                </c:pt>
                <c:pt idx="303">
                  <c:v>40847</c:v>
                </c:pt>
                <c:pt idx="304">
                  <c:v>40848</c:v>
                </c:pt>
                <c:pt idx="305">
                  <c:v>40849</c:v>
                </c:pt>
                <c:pt idx="306">
                  <c:v>40850</c:v>
                </c:pt>
                <c:pt idx="307">
                  <c:v>40851</c:v>
                </c:pt>
                <c:pt idx="308">
                  <c:v>40852</c:v>
                </c:pt>
                <c:pt idx="309">
                  <c:v>40853</c:v>
                </c:pt>
                <c:pt idx="310">
                  <c:v>40854</c:v>
                </c:pt>
                <c:pt idx="311">
                  <c:v>40855</c:v>
                </c:pt>
                <c:pt idx="312">
                  <c:v>40856</c:v>
                </c:pt>
                <c:pt idx="313">
                  <c:v>40857</c:v>
                </c:pt>
                <c:pt idx="314">
                  <c:v>40858</c:v>
                </c:pt>
                <c:pt idx="315">
                  <c:v>40859</c:v>
                </c:pt>
                <c:pt idx="316">
                  <c:v>40860</c:v>
                </c:pt>
                <c:pt idx="317">
                  <c:v>40861</c:v>
                </c:pt>
                <c:pt idx="318">
                  <c:v>40862</c:v>
                </c:pt>
                <c:pt idx="319">
                  <c:v>40863</c:v>
                </c:pt>
                <c:pt idx="320">
                  <c:v>40864</c:v>
                </c:pt>
                <c:pt idx="321">
                  <c:v>40865</c:v>
                </c:pt>
                <c:pt idx="322">
                  <c:v>40866</c:v>
                </c:pt>
                <c:pt idx="323">
                  <c:v>40867</c:v>
                </c:pt>
                <c:pt idx="324">
                  <c:v>40868</c:v>
                </c:pt>
                <c:pt idx="325">
                  <c:v>40869</c:v>
                </c:pt>
                <c:pt idx="326">
                  <c:v>40870</c:v>
                </c:pt>
                <c:pt idx="327">
                  <c:v>40871</c:v>
                </c:pt>
                <c:pt idx="328">
                  <c:v>40872</c:v>
                </c:pt>
                <c:pt idx="329">
                  <c:v>40873</c:v>
                </c:pt>
                <c:pt idx="330">
                  <c:v>40874</c:v>
                </c:pt>
                <c:pt idx="331">
                  <c:v>40875</c:v>
                </c:pt>
                <c:pt idx="332">
                  <c:v>40876</c:v>
                </c:pt>
                <c:pt idx="333">
                  <c:v>40877</c:v>
                </c:pt>
                <c:pt idx="334">
                  <c:v>40878</c:v>
                </c:pt>
                <c:pt idx="335">
                  <c:v>40879</c:v>
                </c:pt>
                <c:pt idx="336">
                  <c:v>40880</c:v>
                </c:pt>
                <c:pt idx="337">
                  <c:v>40881</c:v>
                </c:pt>
                <c:pt idx="338">
                  <c:v>40882</c:v>
                </c:pt>
                <c:pt idx="339">
                  <c:v>40883</c:v>
                </c:pt>
                <c:pt idx="340">
                  <c:v>40884</c:v>
                </c:pt>
                <c:pt idx="341">
                  <c:v>40885</c:v>
                </c:pt>
                <c:pt idx="342">
                  <c:v>40886</c:v>
                </c:pt>
                <c:pt idx="343">
                  <c:v>40887</c:v>
                </c:pt>
                <c:pt idx="344">
                  <c:v>40888</c:v>
                </c:pt>
                <c:pt idx="345">
                  <c:v>40889</c:v>
                </c:pt>
                <c:pt idx="346">
                  <c:v>40890</c:v>
                </c:pt>
                <c:pt idx="347">
                  <c:v>40891</c:v>
                </c:pt>
                <c:pt idx="348">
                  <c:v>40892</c:v>
                </c:pt>
                <c:pt idx="349">
                  <c:v>40893</c:v>
                </c:pt>
                <c:pt idx="350">
                  <c:v>40894</c:v>
                </c:pt>
                <c:pt idx="351">
                  <c:v>40895</c:v>
                </c:pt>
                <c:pt idx="352">
                  <c:v>40896</c:v>
                </c:pt>
                <c:pt idx="353">
                  <c:v>40897</c:v>
                </c:pt>
                <c:pt idx="354">
                  <c:v>40898</c:v>
                </c:pt>
                <c:pt idx="355">
                  <c:v>40899</c:v>
                </c:pt>
                <c:pt idx="356">
                  <c:v>40900</c:v>
                </c:pt>
                <c:pt idx="357">
                  <c:v>40901</c:v>
                </c:pt>
                <c:pt idx="358">
                  <c:v>40902</c:v>
                </c:pt>
                <c:pt idx="359">
                  <c:v>40903</c:v>
                </c:pt>
                <c:pt idx="360">
                  <c:v>40904</c:v>
                </c:pt>
                <c:pt idx="361">
                  <c:v>40905</c:v>
                </c:pt>
                <c:pt idx="362">
                  <c:v>40906</c:v>
                </c:pt>
                <c:pt idx="363">
                  <c:v>40907</c:v>
                </c:pt>
              </c:numCache>
            </c:numRef>
          </c:cat>
          <c:val>
            <c:numRef>
              <c:f>W20_IMPdays!$AC$2:$AC$365</c:f>
              <c:numCache>
                <c:formatCode>General</c:formatCode>
                <c:ptCount val="36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3.5433406866997519</c:v>
                </c:pt>
                <c:pt idx="6">
                  <c:v>0</c:v>
                </c:pt>
                <c:pt idx="7">
                  <c:v>0</c:v>
                </c:pt>
                <c:pt idx="8">
                  <c:v>1.0942963782002424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4.8494446585323736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8.5413871783249551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14.092685208289673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5.0506922471581897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5.3593726490387468</c:v>
                </c:pt>
                <c:pt idx="198">
                  <c:v>0</c:v>
                </c:pt>
                <c:pt idx="199">
                  <c:v>0</c:v>
                </c:pt>
                <c:pt idx="200">
                  <c:v>4.6155638797630445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2.8613022840458227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5.3626395490800745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2.8696344686756872</c:v>
                </c:pt>
                <c:pt idx="240">
                  <c:v>0</c:v>
                </c:pt>
                <c:pt idx="241">
                  <c:v>0</c:v>
                </c:pt>
                <c:pt idx="242">
                  <c:v>4.1172987223377175</c:v>
                </c:pt>
                <c:pt idx="243">
                  <c:v>0</c:v>
                </c:pt>
                <c:pt idx="244">
                  <c:v>0</c:v>
                </c:pt>
                <c:pt idx="245">
                  <c:v>2.8836595698616714</c:v>
                </c:pt>
                <c:pt idx="246">
                  <c:v>0</c:v>
                </c:pt>
                <c:pt idx="247">
                  <c:v>0</c:v>
                </c:pt>
                <c:pt idx="248">
                  <c:v>2.9550178933287352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5.1904166026604255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2.7012528768378732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3.9640342616314284</c:v>
                </c:pt>
                <c:pt idx="300">
                  <c:v>0</c:v>
                </c:pt>
                <c:pt idx="301">
                  <c:v>0</c:v>
                </c:pt>
                <c:pt idx="302">
                  <c:v>6.5221348891130297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1.4923454275530621</c:v>
                </c:pt>
                <c:pt idx="312">
                  <c:v>0</c:v>
                </c:pt>
                <c:pt idx="313">
                  <c:v>0</c:v>
                </c:pt>
                <c:pt idx="314">
                  <c:v>3.0270539546392734</c:v>
                </c:pt>
                <c:pt idx="315">
                  <c:v>0</c:v>
                </c:pt>
                <c:pt idx="316">
                  <c:v>0</c:v>
                </c:pt>
                <c:pt idx="317">
                  <c:v>3.3978990174733004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4.3015914245140738</c:v>
                </c:pt>
                <c:pt idx="336">
                  <c:v>0</c:v>
                </c:pt>
                <c:pt idx="337">
                  <c:v>0</c:v>
                </c:pt>
                <c:pt idx="338">
                  <c:v>2.9192355460868273</c:v>
                </c:pt>
                <c:pt idx="339">
                  <c:v>0</c:v>
                </c:pt>
                <c:pt idx="340">
                  <c:v>0</c:v>
                </c:pt>
                <c:pt idx="341">
                  <c:v>2.2826875580511596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3.0486483203408521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AD-4D5F-87FC-72BE9E178686}"/>
            </c:ext>
          </c:extLst>
        </c:ser>
        <c:ser>
          <c:idx val="1"/>
          <c:order val="2"/>
          <c:tx>
            <c:strRef>
              <c:f>W20_IMPdays!$AD$1</c:f>
              <c:strCache>
                <c:ptCount val="1"/>
                <c:pt idx="0">
                  <c:v>AdjIMP_BCK_EAmmNO3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numRef>
              <c:f>US_Anthro_Ext!$D$2:$D$365</c:f>
              <c:numCache>
                <c:formatCode>m/d/yyyy</c:formatCode>
                <c:ptCount val="364"/>
                <c:pt idx="0">
                  <c:v>40544</c:v>
                </c:pt>
                <c:pt idx="1">
                  <c:v>40545</c:v>
                </c:pt>
                <c:pt idx="2">
                  <c:v>40546</c:v>
                </c:pt>
                <c:pt idx="3">
                  <c:v>40547</c:v>
                </c:pt>
                <c:pt idx="4">
                  <c:v>40548</c:v>
                </c:pt>
                <c:pt idx="5">
                  <c:v>40549</c:v>
                </c:pt>
                <c:pt idx="6">
                  <c:v>40550</c:v>
                </c:pt>
                <c:pt idx="7">
                  <c:v>40551</c:v>
                </c:pt>
                <c:pt idx="8">
                  <c:v>40552</c:v>
                </c:pt>
                <c:pt idx="9">
                  <c:v>40553</c:v>
                </c:pt>
                <c:pt idx="10">
                  <c:v>40554</c:v>
                </c:pt>
                <c:pt idx="11">
                  <c:v>40555</c:v>
                </c:pt>
                <c:pt idx="12">
                  <c:v>40556</c:v>
                </c:pt>
                <c:pt idx="13">
                  <c:v>40557</c:v>
                </c:pt>
                <c:pt idx="14">
                  <c:v>40558</c:v>
                </c:pt>
                <c:pt idx="15">
                  <c:v>40559</c:v>
                </c:pt>
                <c:pt idx="16">
                  <c:v>40560</c:v>
                </c:pt>
                <c:pt idx="17">
                  <c:v>40561</c:v>
                </c:pt>
                <c:pt idx="18">
                  <c:v>40562</c:v>
                </c:pt>
                <c:pt idx="19">
                  <c:v>40563</c:v>
                </c:pt>
                <c:pt idx="20">
                  <c:v>40564</c:v>
                </c:pt>
                <c:pt idx="21">
                  <c:v>40565</c:v>
                </c:pt>
                <c:pt idx="22">
                  <c:v>40566</c:v>
                </c:pt>
                <c:pt idx="23">
                  <c:v>40567</c:v>
                </c:pt>
                <c:pt idx="24">
                  <c:v>40568</c:v>
                </c:pt>
                <c:pt idx="25">
                  <c:v>40569</c:v>
                </c:pt>
                <c:pt idx="26">
                  <c:v>40570</c:v>
                </c:pt>
                <c:pt idx="27">
                  <c:v>40571</c:v>
                </c:pt>
                <c:pt idx="28">
                  <c:v>40572</c:v>
                </c:pt>
                <c:pt idx="29">
                  <c:v>40573</c:v>
                </c:pt>
                <c:pt idx="30">
                  <c:v>40574</c:v>
                </c:pt>
                <c:pt idx="31">
                  <c:v>40575</c:v>
                </c:pt>
                <c:pt idx="32">
                  <c:v>40576</c:v>
                </c:pt>
                <c:pt idx="33">
                  <c:v>40577</c:v>
                </c:pt>
                <c:pt idx="34">
                  <c:v>40578</c:v>
                </c:pt>
                <c:pt idx="35">
                  <c:v>40579</c:v>
                </c:pt>
                <c:pt idx="36">
                  <c:v>40580</c:v>
                </c:pt>
                <c:pt idx="37">
                  <c:v>40581</c:v>
                </c:pt>
                <c:pt idx="38">
                  <c:v>40582</c:v>
                </c:pt>
                <c:pt idx="39">
                  <c:v>40583</c:v>
                </c:pt>
                <c:pt idx="40">
                  <c:v>40584</c:v>
                </c:pt>
                <c:pt idx="41">
                  <c:v>40585</c:v>
                </c:pt>
                <c:pt idx="42">
                  <c:v>40586</c:v>
                </c:pt>
                <c:pt idx="43">
                  <c:v>40587</c:v>
                </c:pt>
                <c:pt idx="44">
                  <c:v>40588</c:v>
                </c:pt>
                <c:pt idx="45">
                  <c:v>40589</c:v>
                </c:pt>
                <c:pt idx="46">
                  <c:v>40590</c:v>
                </c:pt>
                <c:pt idx="47">
                  <c:v>40591</c:v>
                </c:pt>
                <c:pt idx="48">
                  <c:v>40592</c:v>
                </c:pt>
                <c:pt idx="49">
                  <c:v>40593</c:v>
                </c:pt>
                <c:pt idx="50">
                  <c:v>40594</c:v>
                </c:pt>
                <c:pt idx="51">
                  <c:v>40595</c:v>
                </c:pt>
                <c:pt idx="52">
                  <c:v>40596</c:v>
                </c:pt>
                <c:pt idx="53">
                  <c:v>40597</c:v>
                </c:pt>
                <c:pt idx="54">
                  <c:v>40598</c:v>
                </c:pt>
                <c:pt idx="55">
                  <c:v>40599</c:v>
                </c:pt>
                <c:pt idx="56">
                  <c:v>40600</c:v>
                </c:pt>
                <c:pt idx="57">
                  <c:v>40601</c:v>
                </c:pt>
                <c:pt idx="58">
                  <c:v>40602</c:v>
                </c:pt>
                <c:pt idx="59">
                  <c:v>40603</c:v>
                </c:pt>
                <c:pt idx="60">
                  <c:v>40604</c:v>
                </c:pt>
                <c:pt idx="61">
                  <c:v>40605</c:v>
                </c:pt>
                <c:pt idx="62">
                  <c:v>40606</c:v>
                </c:pt>
                <c:pt idx="63">
                  <c:v>40607</c:v>
                </c:pt>
                <c:pt idx="64">
                  <c:v>40608</c:v>
                </c:pt>
                <c:pt idx="65">
                  <c:v>40609</c:v>
                </c:pt>
                <c:pt idx="66">
                  <c:v>40610</c:v>
                </c:pt>
                <c:pt idx="67">
                  <c:v>40611</c:v>
                </c:pt>
                <c:pt idx="68">
                  <c:v>40612</c:v>
                </c:pt>
                <c:pt idx="69">
                  <c:v>40613</c:v>
                </c:pt>
                <c:pt idx="70">
                  <c:v>40614</c:v>
                </c:pt>
                <c:pt idx="71">
                  <c:v>40615</c:v>
                </c:pt>
                <c:pt idx="72">
                  <c:v>40616</c:v>
                </c:pt>
                <c:pt idx="73">
                  <c:v>40617</c:v>
                </c:pt>
                <c:pt idx="74">
                  <c:v>40618</c:v>
                </c:pt>
                <c:pt idx="75">
                  <c:v>40619</c:v>
                </c:pt>
                <c:pt idx="76">
                  <c:v>40620</c:v>
                </c:pt>
                <c:pt idx="77">
                  <c:v>40621</c:v>
                </c:pt>
                <c:pt idx="78">
                  <c:v>40622</c:v>
                </c:pt>
                <c:pt idx="79">
                  <c:v>40623</c:v>
                </c:pt>
                <c:pt idx="80">
                  <c:v>40624</c:v>
                </c:pt>
                <c:pt idx="81">
                  <c:v>40625</c:v>
                </c:pt>
                <c:pt idx="82">
                  <c:v>40626</c:v>
                </c:pt>
                <c:pt idx="83">
                  <c:v>40627</c:v>
                </c:pt>
                <c:pt idx="84">
                  <c:v>40628</c:v>
                </c:pt>
                <c:pt idx="85">
                  <c:v>40629</c:v>
                </c:pt>
                <c:pt idx="86">
                  <c:v>40630</c:v>
                </c:pt>
                <c:pt idx="87">
                  <c:v>40631</c:v>
                </c:pt>
                <c:pt idx="88">
                  <c:v>40632</c:v>
                </c:pt>
                <c:pt idx="89">
                  <c:v>40633</c:v>
                </c:pt>
                <c:pt idx="90">
                  <c:v>40634</c:v>
                </c:pt>
                <c:pt idx="91">
                  <c:v>40635</c:v>
                </c:pt>
                <c:pt idx="92">
                  <c:v>40636</c:v>
                </c:pt>
                <c:pt idx="93">
                  <c:v>40637</c:v>
                </c:pt>
                <c:pt idx="94">
                  <c:v>40638</c:v>
                </c:pt>
                <c:pt idx="95">
                  <c:v>40639</c:v>
                </c:pt>
                <c:pt idx="96">
                  <c:v>40640</c:v>
                </c:pt>
                <c:pt idx="97">
                  <c:v>40641</c:v>
                </c:pt>
                <c:pt idx="98">
                  <c:v>40642</c:v>
                </c:pt>
                <c:pt idx="99">
                  <c:v>40643</c:v>
                </c:pt>
                <c:pt idx="100">
                  <c:v>40644</c:v>
                </c:pt>
                <c:pt idx="101">
                  <c:v>40645</c:v>
                </c:pt>
                <c:pt idx="102">
                  <c:v>40646</c:v>
                </c:pt>
                <c:pt idx="103">
                  <c:v>40647</c:v>
                </c:pt>
                <c:pt idx="104">
                  <c:v>40648</c:v>
                </c:pt>
                <c:pt idx="105">
                  <c:v>40649</c:v>
                </c:pt>
                <c:pt idx="106">
                  <c:v>40650</c:v>
                </c:pt>
                <c:pt idx="107">
                  <c:v>40651</c:v>
                </c:pt>
                <c:pt idx="108">
                  <c:v>40652</c:v>
                </c:pt>
                <c:pt idx="109">
                  <c:v>40653</c:v>
                </c:pt>
                <c:pt idx="110">
                  <c:v>40654</c:v>
                </c:pt>
                <c:pt idx="111">
                  <c:v>40655</c:v>
                </c:pt>
                <c:pt idx="112">
                  <c:v>40656</c:v>
                </c:pt>
                <c:pt idx="113">
                  <c:v>40657</c:v>
                </c:pt>
                <c:pt idx="114">
                  <c:v>40658</c:v>
                </c:pt>
                <c:pt idx="115">
                  <c:v>40659</c:v>
                </c:pt>
                <c:pt idx="116">
                  <c:v>40660</c:v>
                </c:pt>
                <c:pt idx="117">
                  <c:v>40661</c:v>
                </c:pt>
                <c:pt idx="118">
                  <c:v>40662</c:v>
                </c:pt>
                <c:pt idx="119">
                  <c:v>40663</c:v>
                </c:pt>
                <c:pt idx="120">
                  <c:v>40664</c:v>
                </c:pt>
                <c:pt idx="121">
                  <c:v>40665</c:v>
                </c:pt>
                <c:pt idx="122">
                  <c:v>40666</c:v>
                </c:pt>
                <c:pt idx="123">
                  <c:v>40667</c:v>
                </c:pt>
                <c:pt idx="124">
                  <c:v>40668</c:v>
                </c:pt>
                <c:pt idx="125">
                  <c:v>40669</c:v>
                </c:pt>
                <c:pt idx="126">
                  <c:v>40670</c:v>
                </c:pt>
                <c:pt idx="127">
                  <c:v>40671</c:v>
                </c:pt>
                <c:pt idx="128">
                  <c:v>40672</c:v>
                </c:pt>
                <c:pt idx="129">
                  <c:v>40673</c:v>
                </c:pt>
                <c:pt idx="130">
                  <c:v>40674</c:v>
                </c:pt>
                <c:pt idx="131">
                  <c:v>40675</c:v>
                </c:pt>
                <c:pt idx="132">
                  <c:v>40676</c:v>
                </c:pt>
                <c:pt idx="133">
                  <c:v>40677</c:v>
                </c:pt>
                <c:pt idx="134">
                  <c:v>40678</c:v>
                </c:pt>
                <c:pt idx="135">
                  <c:v>40679</c:v>
                </c:pt>
                <c:pt idx="136">
                  <c:v>40680</c:v>
                </c:pt>
                <c:pt idx="137">
                  <c:v>40681</c:v>
                </c:pt>
                <c:pt idx="138">
                  <c:v>40682</c:v>
                </c:pt>
                <c:pt idx="139">
                  <c:v>40683</c:v>
                </c:pt>
                <c:pt idx="140">
                  <c:v>40684</c:v>
                </c:pt>
                <c:pt idx="141">
                  <c:v>40685</c:v>
                </c:pt>
                <c:pt idx="142">
                  <c:v>40686</c:v>
                </c:pt>
                <c:pt idx="143">
                  <c:v>40687</c:v>
                </c:pt>
                <c:pt idx="144">
                  <c:v>40688</c:v>
                </c:pt>
                <c:pt idx="145">
                  <c:v>40689</c:v>
                </c:pt>
                <c:pt idx="146">
                  <c:v>40690</c:v>
                </c:pt>
                <c:pt idx="147">
                  <c:v>40691</c:v>
                </c:pt>
                <c:pt idx="148">
                  <c:v>40692</c:v>
                </c:pt>
                <c:pt idx="149">
                  <c:v>40693</c:v>
                </c:pt>
                <c:pt idx="150">
                  <c:v>40694</c:v>
                </c:pt>
                <c:pt idx="151">
                  <c:v>40695</c:v>
                </c:pt>
                <c:pt idx="152">
                  <c:v>40696</c:v>
                </c:pt>
                <c:pt idx="153">
                  <c:v>40697</c:v>
                </c:pt>
                <c:pt idx="154">
                  <c:v>40698</c:v>
                </c:pt>
                <c:pt idx="155">
                  <c:v>40699</c:v>
                </c:pt>
                <c:pt idx="156">
                  <c:v>40700</c:v>
                </c:pt>
                <c:pt idx="157">
                  <c:v>40701</c:v>
                </c:pt>
                <c:pt idx="158">
                  <c:v>40702</c:v>
                </c:pt>
                <c:pt idx="159">
                  <c:v>40703</c:v>
                </c:pt>
                <c:pt idx="160">
                  <c:v>40704</c:v>
                </c:pt>
                <c:pt idx="161">
                  <c:v>40705</c:v>
                </c:pt>
                <c:pt idx="162">
                  <c:v>40706</c:v>
                </c:pt>
                <c:pt idx="163">
                  <c:v>40707</c:v>
                </c:pt>
                <c:pt idx="164">
                  <c:v>40708</c:v>
                </c:pt>
                <c:pt idx="165">
                  <c:v>40709</c:v>
                </c:pt>
                <c:pt idx="166">
                  <c:v>40710</c:v>
                </c:pt>
                <c:pt idx="167">
                  <c:v>40711</c:v>
                </c:pt>
                <c:pt idx="168">
                  <c:v>40712</c:v>
                </c:pt>
                <c:pt idx="169">
                  <c:v>40713</c:v>
                </c:pt>
                <c:pt idx="170">
                  <c:v>40714</c:v>
                </c:pt>
                <c:pt idx="171">
                  <c:v>40715</c:v>
                </c:pt>
                <c:pt idx="172">
                  <c:v>40716</c:v>
                </c:pt>
                <c:pt idx="173">
                  <c:v>40717</c:v>
                </c:pt>
                <c:pt idx="174">
                  <c:v>40718</c:v>
                </c:pt>
                <c:pt idx="175">
                  <c:v>40719</c:v>
                </c:pt>
                <c:pt idx="176">
                  <c:v>40720</c:v>
                </c:pt>
                <c:pt idx="177">
                  <c:v>40721</c:v>
                </c:pt>
                <c:pt idx="178">
                  <c:v>40722</c:v>
                </c:pt>
                <c:pt idx="179">
                  <c:v>40723</c:v>
                </c:pt>
                <c:pt idx="180">
                  <c:v>40724</c:v>
                </c:pt>
                <c:pt idx="181">
                  <c:v>40725</c:v>
                </c:pt>
                <c:pt idx="182">
                  <c:v>40726</c:v>
                </c:pt>
                <c:pt idx="183">
                  <c:v>40727</c:v>
                </c:pt>
                <c:pt idx="184">
                  <c:v>40728</c:v>
                </c:pt>
                <c:pt idx="185">
                  <c:v>40729</c:v>
                </c:pt>
                <c:pt idx="186">
                  <c:v>40730</c:v>
                </c:pt>
                <c:pt idx="187">
                  <c:v>40731</c:v>
                </c:pt>
                <c:pt idx="188">
                  <c:v>40732</c:v>
                </c:pt>
                <c:pt idx="189">
                  <c:v>40733</c:v>
                </c:pt>
                <c:pt idx="190">
                  <c:v>40734</c:v>
                </c:pt>
                <c:pt idx="191">
                  <c:v>40735</c:v>
                </c:pt>
                <c:pt idx="192">
                  <c:v>40736</c:v>
                </c:pt>
                <c:pt idx="193">
                  <c:v>40737</c:v>
                </c:pt>
                <c:pt idx="194">
                  <c:v>40738</c:v>
                </c:pt>
                <c:pt idx="195">
                  <c:v>40739</c:v>
                </c:pt>
                <c:pt idx="196">
                  <c:v>40740</c:v>
                </c:pt>
                <c:pt idx="197">
                  <c:v>40741</c:v>
                </c:pt>
                <c:pt idx="198">
                  <c:v>40742</c:v>
                </c:pt>
                <c:pt idx="199">
                  <c:v>40743</c:v>
                </c:pt>
                <c:pt idx="200">
                  <c:v>40744</c:v>
                </c:pt>
                <c:pt idx="201">
                  <c:v>40745</c:v>
                </c:pt>
                <c:pt idx="202">
                  <c:v>40746</c:v>
                </c:pt>
                <c:pt idx="203">
                  <c:v>40747</c:v>
                </c:pt>
                <c:pt idx="204">
                  <c:v>40748</c:v>
                </c:pt>
                <c:pt idx="205">
                  <c:v>40749</c:v>
                </c:pt>
                <c:pt idx="206">
                  <c:v>40750</c:v>
                </c:pt>
                <c:pt idx="207">
                  <c:v>40751</c:v>
                </c:pt>
                <c:pt idx="208">
                  <c:v>40752</c:v>
                </c:pt>
                <c:pt idx="209">
                  <c:v>40753</c:v>
                </c:pt>
                <c:pt idx="210">
                  <c:v>40754</c:v>
                </c:pt>
                <c:pt idx="211">
                  <c:v>40755</c:v>
                </c:pt>
                <c:pt idx="212">
                  <c:v>40756</c:v>
                </c:pt>
                <c:pt idx="213">
                  <c:v>40757</c:v>
                </c:pt>
                <c:pt idx="214">
                  <c:v>40758</c:v>
                </c:pt>
                <c:pt idx="215">
                  <c:v>40759</c:v>
                </c:pt>
                <c:pt idx="216">
                  <c:v>40760</c:v>
                </c:pt>
                <c:pt idx="217">
                  <c:v>40761</c:v>
                </c:pt>
                <c:pt idx="218">
                  <c:v>40762</c:v>
                </c:pt>
                <c:pt idx="219">
                  <c:v>40763</c:v>
                </c:pt>
                <c:pt idx="220">
                  <c:v>40764</c:v>
                </c:pt>
                <c:pt idx="221">
                  <c:v>40765</c:v>
                </c:pt>
                <c:pt idx="222">
                  <c:v>40766</c:v>
                </c:pt>
                <c:pt idx="223">
                  <c:v>40767</c:v>
                </c:pt>
                <c:pt idx="224">
                  <c:v>40768</c:v>
                </c:pt>
                <c:pt idx="225">
                  <c:v>40769</c:v>
                </c:pt>
                <c:pt idx="226">
                  <c:v>40770</c:v>
                </c:pt>
                <c:pt idx="227">
                  <c:v>40771</c:v>
                </c:pt>
                <c:pt idx="228">
                  <c:v>40772</c:v>
                </c:pt>
                <c:pt idx="229">
                  <c:v>40773</c:v>
                </c:pt>
                <c:pt idx="230">
                  <c:v>40774</c:v>
                </c:pt>
                <c:pt idx="231">
                  <c:v>40775</c:v>
                </c:pt>
                <c:pt idx="232">
                  <c:v>40776</c:v>
                </c:pt>
                <c:pt idx="233">
                  <c:v>40777</c:v>
                </c:pt>
                <c:pt idx="234">
                  <c:v>40778</c:v>
                </c:pt>
                <c:pt idx="235">
                  <c:v>40779</c:v>
                </c:pt>
                <c:pt idx="236">
                  <c:v>40780</c:v>
                </c:pt>
                <c:pt idx="237">
                  <c:v>40781</c:v>
                </c:pt>
                <c:pt idx="238">
                  <c:v>40782</c:v>
                </c:pt>
                <c:pt idx="239">
                  <c:v>40783</c:v>
                </c:pt>
                <c:pt idx="240">
                  <c:v>40784</c:v>
                </c:pt>
                <c:pt idx="241">
                  <c:v>40785</c:v>
                </c:pt>
                <c:pt idx="242">
                  <c:v>40786</c:v>
                </c:pt>
                <c:pt idx="243">
                  <c:v>40787</c:v>
                </c:pt>
                <c:pt idx="244">
                  <c:v>40788</c:v>
                </c:pt>
                <c:pt idx="245">
                  <c:v>40789</c:v>
                </c:pt>
                <c:pt idx="246">
                  <c:v>40790</c:v>
                </c:pt>
                <c:pt idx="247">
                  <c:v>40791</c:v>
                </c:pt>
                <c:pt idx="248">
                  <c:v>40792</c:v>
                </c:pt>
                <c:pt idx="249">
                  <c:v>40793</c:v>
                </c:pt>
                <c:pt idx="250">
                  <c:v>40794</c:v>
                </c:pt>
                <c:pt idx="251">
                  <c:v>40795</c:v>
                </c:pt>
                <c:pt idx="252">
                  <c:v>40796</c:v>
                </c:pt>
                <c:pt idx="253">
                  <c:v>40797</c:v>
                </c:pt>
                <c:pt idx="254">
                  <c:v>40798</c:v>
                </c:pt>
                <c:pt idx="255">
                  <c:v>40799</c:v>
                </c:pt>
                <c:pt idx="256">
                  <c:v>40800</c:v>
                </c:pt>
                <c:pt idx="257">
                  <c:v>40801</c:v>
                </c:pt>
                <c:pt idx="258">
                  <c:v>40802</c:v>
                </c:pt>
                <c:pt idx="259">
                  <c:v>40803</c:v>
                </c:pt>
                <c:pt idx="260">
                  <c:v>40804</c:v>
                </c:pt>
                <c:pt idx="261">
                  <c:v>40805</c:v>
                </c:pt>
                <c:pt idx="262">
                  <c:v>40806</c:v>
                </c:pt>
                <c:pt idx="263">
                  <c:v>40807</c:v>
                </c:pt>
                <c:pt idx="264">
                  <c:v>40808</c:v>
                </c:pt>
                <c:pt idx="265">
                  <c:v>40809</c:v>
                </c:pt>
                <c:pt idx="266">
                  <c:v>40810</c:v>
                </c:pt>
                <c:pt idx="267">
                  <c:v>40811</c:v>
                </c:pt>
                <c:pt idx="268">
                  <c:v>40812</c:v>
                </c:pt>
                <c:pt idx="269">
                  <c:v>40813</c:v>
                </c:pt>
                <c:pt idx="270">
                  <c:v>40814</c:v>
                </c:pt>
                <c:pt idx="271">
                  <c:v>40815</c:v>
                </c:pt>
                <c:pt idx="272">
                  <c:v>40816</c:v>
                </c:pt>
                <c:pt idx="273">
                  <c:v>40817</c:v>
                </c:pt>
                <c:pt idx="274">
                  <c:v>40818</c:v>
                </c:pt>
                <c:pt idx="275">
                  <c:v>40819</c:v>
                </c:pt>
                <c:pt idx="276">
                  <c:v>40820</c:v>
                </c:pt>
                <c:pt idx="277">
                  <c:v>40821</c:v>
                </c:pt>
                <c:pt idx="278">
                  <c:v>40822</c:v>
                </c:pt>
                <c:pt idx="279">
                  <c:v>40823</c:v>
                </c:pt>
                <c:pt idx="280">
                  <c:v>40824</c:v>
                </c:pt>
                <c:pt idx="281">
                  <c:v>40825</c:v>
                </c:pt>
                <c:pt idx="282">
                  <c:v>40826</c:v>
                </c:pt>
                <c:pt idx="283">
                  <c:v>40827</c:v>
                </c:pt>
                <c:pt idx="284">
                  <c:v>40828</c:v>
                </c:pt>
                <c:pt idx="285">
                  <c:v>40829</c:v>
                </c:pt>
                <c:pt idx="286">
                  <c:v>40830</c:v>
                </c:pt>
                <c:pt idx="287">
                  <c:v>40831</c:v>
                </c:pt>
                <c:pt idx="288">
                  <c:v>40832</c:v>
                </c:pt>
                <c:pt idx="289">
                  <c:v>40833</c:v>
                </c:pt>
                <c:pt idx="290">
                  <c:v>40834</c:v>
                </c:pt>
                <c:pt idx="291">
                  <c:v>40835</c:v>
                </c:pt>
                <c:pt idx="292">
                  <c:v>40836</c:v>
                </c:pt>
                <c:pt idx="293">
                  <c:v>40837</c:v>
                </c:pt>
                <c:pt idx="294">
                  <c:v>40838</c:v>
                </c:pt>
                <c:pt idx="295">
                  <c:v>40839</c:v>
                </c:pt>
                <c:pt idx="296">
                  <c:v>40840</c:v>
                </c:pt>
                <c:pt idx="297">
                  <c:v>40841</c:v>
                </c:pt>
                <c:pt idx="298">
                  <c:v>40842</c:v>
                </c:pt>
                <c:pt idx="299">
                  <c:v>40843</c:v>
                </c:pt>
                <c:pt idx="300">
                  <c:v>40844</c:v>
                </c:pt>
                <c:pt idx="301">
                  <c:v>40845</c:v>
                </c:pt>
                <c:pt idx="302">
                  <c:v>40846</c:v>
                </c:pt>
                <c:pt idx="303">
                  <c:v>40847</c:v>
                </c:pt>
                <c:pt idx="304">
                  <c:v>40848</c:v>
                </c:pt>
                <c:pt idx="305">
                  <c:v>40849</c:v>
                </c:pt>
                <c:pt idx="306">
                  <c:v>40850</c:v>
                </c:pt>
                <c:pt idx="307">
                  <c:v>40851</c:v>
                </c:pt>
                <c:pt idx="308">
                  <c:v>40852</c:v>
                </c:pt>
                <c:pt idx="309">
                  <c:v>40853</c:v>
                </c:pt>
                <c:pt idx="310">
                  <c:v>40854</c:v>
                </c:pt>
                <c:pt idx="311">
                  <c:v>40855</c:v>
                </c:pt>
                <c:pt idx="312">
                  <c:v>40856</c:v>
                </c:pt>
                <c:pt idx="313">
                  <c:v>40857</c:v>
                </c:pt>
                <c:pt idx="314">
                  <c:v>40858</c:v>
                </c:pt>
                <c:pt idx="315">
                  <c:v>40859</c:v>
                </c:pt>
                <c:pt idx="316">
                  <c:v>40860</c:v>
                </c:pt>
                <c:pt idx="317">
                  <c:v>40861</c:v>
                </c:pt>
                <c:pt idx="318">
                  <c:v>40862</c:v>
                </c:pt>
                <c:pt idx="319">
                  <c:v>40863</c:v>
                </c:pt>
                <c:pt idx="320">
                  <c:v>40864</c:v>
                </c:pt>
                <c:pt idx="321">
                  <c:v>40865</c:v>
                </c:pt>
                <c:pt idx="322">
                  <c:v>40866</c:v>
                </c:pt>
                <c:pt idx="323">
                  <c:v>40867</c:v>
                </c:pt>
                <c:pt idx="324">
                  <c:v>40868</c:v>
                </c:pt>
                <c:pt idx="325">
                  <c:v>40869</c:v>
                </c:pt>
                <c:pt idx="326">
                  <c:v>40870</c:v>
                </c:pt>
                <c:pt idx="327">
                  <c:v>40871</c:v>
                </c:pt>
                <c:pt idx="328">
                  <c:v>40872</c:v>
                </c:pt>
                <c:pt idx="329">
                  <c:v>40873</c:v>
                </c:pt>
                <c:pt idx="330">
                  <c:v>40874</c:v>
                </c:pt>
                <c:pt idx="331">
                  <c:v>40875</c:v>
                </c:pt>
                <c:pt idx="332">
                  <c:v>40876</c:v>
                </c:pt>
                <c:pt idx="333">
                  <c:v>40877</c:v>
                </c:pt>
                <c:pt idx="334">
                  <c:v>40878</c:v>
                </c:pt>
                <c:pt idx="335">
                  <c:v>40879</c:v>
                </c:pt>
                <c:pt idx="336">
                  <c:v>40880</c:v>
                </c:pt>
                <c:pt idx="337">
                  <c:v>40881</c:v>
                </c:pt>
                <c:pt idx="338">
                  <c:v>40882</c:v>
                </c:pt>
                <c:pt idx="339">
                  <c:v>40883</c:v>
                </c:pt>
                <c:pt idx="340">
                  <c:v>40884</c:v>
                </c:pt>
                <c:pt idx="341">
                  <c:v>40885</c:v>
                </c:pt>
                <c:pt idx="342">
                  <c:v>40886</c:v>
                </c:pt>
                <c:pt idx="343">
                  <c:v>40887</c:v>
                </c:pt>
                <c:pt idx="344">
                  <c:v>40888</c:v>
                </c:pt>
                <c:pt idx="345">
                  <c:v>40889</c:v>
                </c:pt>
                <c:pt idx="346">
                  <c:v>40890</c:v>
                </c:pt>
                <c:pt idx="347">
                  <c:v>40891</c:v>
                </c:pt>
                <c:pt idx="348">
                  <c:v>40892</c:v>
                </c:pt>
                <c:pt idx="349">
                  <c:v>40893</c:v>
                </c:pt>
                <c:pt idx="350">
                  <c:v>40894</c:v>
                </c:pt>
                <c:pt idx="351">
                  <c:v>40895</c:v>
                </c:pt>
                <c:pt idx="352">
                  <c:v>40896</c:v>
                </c:pt>
                <c:pt idx="353">
                  <c:v>40897</c:v>
                </c:pt>
                <c:pt idx="354">
                  <c:v>40898</c:v>
                </c:pt>
                <c:pt idx="355">
                  <c:v>40899</c:v>
                </c:pt>
                <c:pt idx="356">
                  <c:v>40900</c:v>
                </c:pt>
                <c:pt idx="357">
                  <c:v>40901</c:v>
                </c:pt>
                <c:pt idx="358">
                  <c:v>40902</c:v>
                </c:pt>
                <c:pt idx="359">
                  <c:v>40903</c:v>
                </c:pt>
                <c:pt idx="360">
                  <c:v>40904</c:v>
                </c:pt>
                <c:pt idx="361">
                  <c:v>40905</c:v>
                </c:pt>
                <c:pt idx="362">
                  <c:v>40906</c:v>
                </c:pt>
                <c:pt idx="363">
                  <c:v>40907</c:v>
                </c:pt>
              </c:numCache>
            </c:numRef>
          </c:cat>
          <c:val>
            <c:numRef>
              <c:f>W20_IMPdays!$AD$2:$AD$365</c:f>
              <c:numCache>
                <c:formatCode>General</c:formatCode>
                <c:ptCount val="36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0.16694073875794674</c:v>
                </c:pt>
                <c:pt idx="6">
                  <c:v>0</c:v>
                </c:pt>
                <c:pt idx="7">
                  <c:v>0</c:v>
                </c:pt>
                <c:pt idx="8">
                  <c:v>5.0655454815288534E-2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0.31664709713169442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0.34000299602166423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0.37314780517685925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0.25544298701715668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0.30420921254129124</c:v>
                </c:pt>
                <c:pt idx="198">
                  <c:v>0</c:v>
                </c:pt>
                <c:pt idx="199">
                  <c:v>0</c:v>
                </c:pt>
                <c:pt idx="200">
                  <c:v>0.24522963581759147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5.5627330426750221E-2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0.43287363763129039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8.3543201004867715E-2</c:v>
                </c:pt>
                <c:pt idx="240">
                  <c:v>0</c:v>
                </c:pt>
                <c:pt idx="241">
                  <c:v>0</c:v>
                </c:pt>
                <c:pt idx="242">
                  <c:v>0.29455935793066468</c:v>
                </c:pt>
                <c:pt idx="243">
                  <c:v>0</c:v>
                </c:pt>
                <c:pt idx="244">
                  <c:v>0</c:v>
                </c:pt>
                <c:pt idx="245">
                  <c:v>0.12087572388266114</c:v>
                </c:pt>
                <c:pt idx="246">
                  <c:v>0</c:v>
                </c:pt>
                <c:pt idx="247">
                  <c:v>0</c:v>
                </c:pt>
                <c:pt idx="248">
                  <c:v>0.13547046258120077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7.5328330421527492E-2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5.4233263303376494E-2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3.8124826908891227E-2</c:v>
                </c:pt>
                <c:pt idx="300">
                  <c:v>0</c:v>
                </c:pt>
                <c:pt idx="301">
                  <c:v>0</c:v>
                </c:pt>
                <c:pt idx="302">
                  <c:v>3.3248098843886707E-2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6.5544494596695313E-2</c:v>
                </c:pt>
                <c:pt idx="312">
                  <c:v>0</c:v>
                </c:pt>
                <c:pt idx="313">
                  <c:v>0</c:v>
                </c:pt>
                <c:pt idx="314">
                  <c:v>3.4712234206305349E-2</c:v>
                </c:pt>
                <c:pt idx="315">
                  <c:v>0</c:v>
                </c:pt>
                <c:pt idx="316">
                  <c:v>0</c:v>
                </c:pt>
                <c:pt idx="317">
                  <c:v>0.23039486510825738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0.49756686803823835</c:v>
                </c:pt>
                <c:pt idx="336">
                  <c:v>0</c:v>
                </c:pt>
                <c:pt idx="337">
                  <c:v>0</c:v>
                </c:pt>
                <c:pt idx="338">
                  <c:v>7.9888331416313421E-2</c:v>
                </c:pt>
                <c:pt idx="339">
                  <c:v>0</c:v>
                </c:pt>
                <c:pt idx="340">
                  <c:v>0</c:v>
                </c:pt>
                <c:pt idx="341">
                  <c:v>0.1354628142369689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5.1455619878237234E-2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9AD-4D5F-87FC-72BE9E178686}"/>
            </c:ext>
          </c:extLst>
        </c:ser>
        <c:ser>
          <c:idx val="2"/>
          <c:order val="3"/>
          <c:tx>
            <c:strRef>
              <c:f>W20_IMPdays!$AE$1</c:f>
              <c:strCache>
                <c:ptCount val="1"/>
                <c:pt idx="0">
                  <c:v>AdjIMP_BCK_EOMC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numRef>
              <c:f>US_Anthro_Ext!$D$2:$D$365</c:f>
              <c:numCache>
                <c:formatCode>m/d/yyyy</c:formatCode>
                <c:ptCount val="364"/>
                <c:pt idx="0">
                  <c:v>40544</c:v>
                </c:pt>
                <c:pt idx="1">
                  <c:v>40545</c:v>
                </c:pt>
                <c:pt idx="2">
                  <c:v>40546</c:v>
                </c:pt>
                <c:pt idx="3">
                  <c:v>40547</c:v>
                </c:pt>
                <c:pt idx="4">
                  <c:v>40548</c:v>
                </c:pt>
                <c:pt idx="5">
                  <c:v>40549</c:v>
                </c:pt>
                <c:pt idx="6">
                  <c:v>40550</c:v>
                </c:pt>
                <c:pt idx="7">
                  <c:v>40551</c:v>
                </c:pt>
                <c:pt idx="8">
                  <c:v>40552</c:v>
                </c:pt>
                <c:pt idx="9">
                  <c:v>40553</c:v>
                </c:pt>
                <c:pt idx="10">
                  <c:v>40554</c:v>
                </c:pt>
                <c:pt idx="11">
                  <c:v>40555</c:v>
                </c:pt>
                <c:pt idx="12">
                  <c:v>40556</c:v>
                </c:pt>
                <c:pt idx="13">
                  <c:v>40557</c:v>
                </c:pt>
                <c:pt idx="14">
                  <c:v>40558</c:v>
                </c:pt>
                <c:pt idx="15">
                  <c:v>40559</c:v>
                </c:pt>
                <c:pt idx="16">
                  <c:v>40560</c:v>
                </c:pt>
                <c:pt idx="17">
                  <c:v>40561</c:v>
                </c:pt>
                <c:pt idx="18">
                  <c:v>40562</c:v>
                </c:pt>
                <c:pt idx="19">
                  <c:v>40563</c:v>
                </c:pt>
                <c:pt idx="20">
                  <c:v>40564</c:v>
                </c:pt>
                <c:pt idx="21">
                  <c:v>40565</c:v>
                </c:pt>
                <c:pt idx="22">
                  <c:v>40566</c:v>
                </c:pt>
                <c:pt idx="23">
                  <c:v>40567</c:v>
                </c:pt>
                <c:pt idx="24">
                  <c:v>40568</c:v>
                </c:pt>
                <c:pt idx="25">
                  <c:v>40569</c:v>
                </c:pt>
                <c:pt idx="26">
                  <c:v>40570</c:v>
                </c:pt>
                <c:pt idx="27">
                  <c:v>40571</c:v>
                </c:pt>
                <c:pt idx="28">
                  <c:v>40572</c:v>
                </c:pt>
                <c:pt idx="29">
                  <c:v>40573</c:v>
                </c:pt>
                <c:pt idx="30">
                  <c:v>40574</c:v>
                </c:pt>
                <c:pt idx="31">
                  <c:v>40575</c:v>
                </c:pt>
                <c:pt idx="32">
                  <c:v>40576</c:v>
                </c:pt>
                <c:pt idx="33">
                  <c:v>40577</c:v>
                </c:pt>
                <c:pt idx="34">
                  <c:v>40578</c:v>
                </c:pt>
                <c:pt idx="35">
                  <c:v>40579</c:v>
                </c:pt>
                <c:pt idx="36">
                  <c:v>40580</c:v>
                </c:pt>
                <c:pt idx="37">
                  <c:v>40581</c:v>
                </c:pt>
                <c:pt idx="38">
                  <c:v>40582</c:v>
                </c:pt>
                <c:pt idx="39">
                  <c:v>40583</c:v>
                </c:pt>
                <c:pt idx="40">
                  <c:v>40584</c:v>
                </c:pt>
                <c:pt idx="41">
                  <c:v>40585</c:v>
                </c:pt>
                <c:pt idx="42">
                  <c:v>40586</c:v>
                </c:pt>
                <c:pt idx="43">
                  <c:v>40587</c:v>
                </c:pt>
                <c:pt idx="44">
                  <c:v>40588</c:v>
                </c:pt>
                <c:pt idx="45">
                  <c:v>40589</c:v>
                </c:pt>
                <c:pt idx="46">
                  <c:v>40590</c:v>
                </c:pt>
                <c:pt idx="47">
                  <c:v>40591</c:v>
                </c:pt>
                <c:pt idx="48">
                  <c:v>40592</c:v>
                </c:pt>
                <c:pt idx="49">
                  <c:v>40593</c:v>
                </c:pt>
                <c:pt idx="50">
                  <c:v>40594</c:v>
                </c:pt>
                <c:pt idx="51">
                  <c:v>40595</c:v>
                </c:pt>
                <c:pt idx="52">
                  <c:v>40596</c:v>
                </c:pt>
                <c:pt idx="53">
                  <c:v>40597</c:v>
                </c:pt>
                <c:pt idx="54">
                  <c:v>40598</c:v>
                </c:pt>
                <c:pt idx="55">
                  <c:v>40599</c:v>
                </c:pt>
                <c:pt idx="56">
                  <c:v>40600</c:v>
                </c:pt>
                <c:pt idx="57">
                  <c:v>40601</c:v>
                </c:pt>
                <c:pt idx="58">
                  <c:v>40602</c:v>
                </c:pt>
                <c:pt idx="59">
                  <c:v>40603</c:v>
                </c:pt>
                <c:pt idx="60">
                  <c:v>40604</c:v>
                </c:pt>
                <c:pt idx="61">
                  <c:v>40605</c:v>
                </c:pt>
                <c:pt idx="62">
                  <c:v>40606</c:v>
                </c:pt>
                <c:pt idx="63">
                  <c:v>40607</c:v>
                </c:pt>
                <c:pt idx="64">
                  <c:v>40608</c:v>
                </c:pt>
                <c:pt idx="65">
                  <c:v>40609</c:v>
                </c:pt>
                <c:pt idx="66">
                  <c:v>40610</c:v>
                </c:pt>
                <c:pt idx="67">
                  <c:v>40611</c:v>
                </c:pt>
                <c:pt idx="68">
                  <c:v>40612</c:v>
                </c:pt>
                <c:pt idx="69">
                  <c:v>40613</c:v>
                </c:pt>
                <c:pt idx="70">
                  <c:v>40614</c:v>
                </c:pt>
                <c:pt idx="71">
                  <c:v>40615</c:v>
                </c:pt>
                <c:pt idx="72">
                  <c:v>40616</c:v>
                </c:pt>
                <c:pt idx="73">
                  <c:v>40617</c:v>
                </c:pt>
                <c:pt idx="74">
                  <c:v>40618</c:v>
                </c:pt>
                <c:pt idx="75">
                  <c:v>40619</c:v>
                </c:pt>
                <c:pt idx="76">
                  <c:v>40620</c:v>
                </c:pt>
                <c:pt idx="77">
                  <c:v>40621</c:v>
                </c:pt>
                <c:pt idx="78">
                  <c:v>40622</c:v>
                </c:pt>
                <c:pt idx="79">
                  <c:v>40623</c:v>
                </c:pt>
                <c:pt idx="80">
                  <c:v>40624</c:v>
                </c:pt>
                <c:pt idx="81">
                  <c:v>40625</c:v>
                </c:pt>
                <c:pt idx="82">
                  <c:v>40626</c:v>
                </c:pt>
                <c:pt idx="83">
                  <c:v>40627</c:v>
                </c:pt>
                <c:pt idx="84">
                  <c:v>40628</c:v>
                </c:pt>
                <c:pt idx="85">
                  <c:v>40629</c:v>
                </c:pt>
                <c:pt idx="86">
                  <c:v>40630</c:v>
                </c:pt>
                <c:pt idx="87">
                  <c:v>40631</c:v>
                </c:pt>
                <c:pt idx="88">
                  <c:v>40632</c:v>
                </c:pt>
                <c:pt idx="89">
                  <c:v>40633</c:v>
                </c:pt>
                <c:pt idx="90">
                  <c:v>40634</c:v>
                </c:pt>
                <c:pt idx="91">
                  <c:v>40635</c:v>
                </c:pt>
                <c:pt idx="92">
                  <c:v>40636</c:v>
                </c:pt>
                <c:pt idx="93">
                  <c:v>40637</c:v>
                </c:pt>
                <c:pt idx="94">
                  <c:v>40638</c:v>
                </c:pt>
                <c:pt idx="95">
                  <c:v>40639</c:v>
                </c:pt>
                <c:pt idx="96">
                  <c:v>40640</c:v>
                </c:pt>
                <c:pt idx="97">
                  <c:v>40641</c:v>
                </c:pt>
                <c:pt idx="98">
                  <c:v>40642</c:v>
                </c:pt>
                <c:pt idx="99">
                  <c:v>40643</c:v>
                </c:pt>
                <c:pt idx="100">
                  <c:v>40644</c:v>
                </c:pt>
                <c:pt idx="101">
                  <c:v>40645</c:v>
                </c:pt>
                <c:pt idx="102">
                  <c:v>40646</c:v>
                </c:pt>
                <c:pt idx="103">
                  <c:v>40647</c:v>
                </c:pt>
                <c:pt idx="104">
                  <c:v>40648</c:v>
                </c:pt>
                <c:pt idx="105">
                  <c:v>40649</c:v>
                </c:pt>
                <c:pt idx="106">
                  <c:v>40650</c:v>
                </c:pt>
                <c:pt idx="107">
                  <c:v>40651</c:v>
                </c:pt>
                <c:pt idx="108">
                  <c:v>40652</c:v>
                </c:pt>
                <c:pt idx="109">
                  <c:v>40653</c:v>
                </c:pt>
                <c:pt idx="110">
                  <c:v>40654</c:v>
                </c:pt>
                <c:pt idx="111">
                  <c:v>40655</c:v>
                </c:pt>
                <c:pt idx="112">
                  <c:v>40656</c:v>
                </c:pt>
                <c:pt idx="113">
                  <c:v>40657</c:v>
                </c:pt>
                <c:pt idx="114">
                  <c:v>40658</c:v>
                </c:pt>
                <c:pt idx="115">
                  <c:v>40659</c:v>
                </c:pt>
                <c:pt idx="116">
                  <c:v>40660</c:v>
                </c:pt>
                <c:pt idx="117">
                  <c:v>40661</c:v>
                </c:pt>
                <c:pt idx="118">
                  <c:v>40662</c:v>
                </c:pt>
                <c:pt idx="119">
                  <c:v>40663</c:v>
                </c:pt>
                <c:pt idx="120">
                  <c:v>40664</c:v>
                </c:pt>
                <c:pt idx="121">
                  <c:v>40665</c:v>
                </c:pt>
                <c:pt idx="122">
                  <c:v>40666</c:v>
                </c:pt>
                <c:pt idx="123">
                  <c:v>40667</c:v>
                </c:pt>
                <c:pt idx="124">
                  <c:v>40668</c:v>
                </c:pt>
                <c:pt idx="125">
                  <c:v>40669</c:v>
                </c:pt>
                <c:pt idx="126">
                  <c:v>40670</c:v>
                </c:pt>
                <c:pt idx="127">
                  <c:v>40671</c:v>
                </c:pt>
                <c:pt idx="128">
                  <c:v>40672</c:v>
                </c:pt>
                <c:pt idx="129">
                  <c:v>40673</c:v>
                </c:pt>
                <c:pt idx="130">
                  <c:v>40674</c:v>
                </c:pt>
                <c:pt idx="131">
                  <c:v>40675</c:v>
                </c:pt>
                <c:pt idx="132">
                  <c:v>40676</c:v>
                </c:pt>
                <c:pt idx="133">
                  <c:v>40677</c:v>
                </c:pt>
                <c:pt idx="134">
                  <c:v>40678</c:v>
                </c:pt>
                <c:pt idx="135">
                  <c:v>40679</c:v>
                </c:pt>
                <c:pt idx="136">
                  <c:v>40680</c:v>
                </c:pt>
                <c:pt idx="137">
                  <c:v>40681</c:v>
                </c:pt>
                <c:pt idx="138">
                  <c:v>40682</c:v>
                </c:pt>
                <c:pt idx="139">
                  <c:v>40683</c:v>
                </c:pt>
                <c:pt idx="140">
                  <c:v>40684</c:v>
                </c:pt>
                <c:pt idx="141">
                  <c:v>40685</c:v>
                </c:pt>
                <c:pt idx="142">
                  <c:v>40686</c:v>
                </c:pt>
                <c:pt idx="143">
                  <c:v>40687</c:v>
                </c:pt>
                <c:pt idx="144">
                  <c:v>40688</c:v>
                </c:pt>
                <c:pt idx="145">
                  <c:v>40689</c:v>
                </c:pt>
                <c:pt idx="146">
                  <c:v>40690</c:v>
                </c:pt>
                <c:pt idx="147">
                  <c:v>40691</c:v>
                </c:pt>
                <c:pt idx="148">
                  <c:v>40692</c:v>
                </c:pt>
                <c:pt idx="149">
                  <c:v>40693</c:v>
                </c:pt>
                <c:pt idx="150">
                  <c:v>40694</c:v>
                </c:pt>
                <c:pt idx="151">
                  <c:v>40695</c:v>
                </c:pt>
                <c:pt idx="152">
                  <c:v>40696</c:v>
                </c:pt>
                <c:pt idx="153">
                  <c:v>40697</c:v>
                </c:pt>
                <c:pt idx="154">
                  <c:v>40698</c:v>
                </c:pt>
                <c:pt idx="155">
                  <c:v>40699</c:v>
                </c:pt>
                <c:pt idx="156">
                  <c:v>40700</c:v>
                </c:pt>
                <c:pt idx="157">
                  <c:v>40701</c:v>
                </c:pt>
                <c:pt idx="158">
                  <c:v>40702</c:v>
                </c:pt>
                <c:pt idx="159">
                  <c:v>40703</c:v>
                </c:pt>
                <c:pt idx="160">
                  <c:v>40704</c:v>
                </c:pt>
                <c:pt idx="161">
                  <c:v>40705</c:v>
                </c:pt>
                <c:pt idx="162">
                  <c:v>40706</c:v>
                </c:pt>
                <c:pt idx="163">
                  <c:v>40707</c:v>
                </c:pt>
                <c:pt idx="164">
                  <c:v>40708</c:v>
                </c:pt>
                <c:pt idx="165">
                  <c:v>40709</c:v>
                </c:pt>
                <c:pt idx="166">
                  <c:v>40710</c:v>
                </c:pt>
                <c:pt idx="167">
                  <c:v>40711</c:v>
                </c:pt>
                <c:pt idx="168">
                  <c:v>40712</c:v>
                </c:pt>
                <c:pt idx="169">
                  <c:v>40713</c:v>
                </c:pt>
                <c:pt idx="170">
                  <c:v>40714</c:v>
                </c:pt>
                <c:pt idx="171">
                  <c:v>40715</c:v>
                </c:pt>
                <c:pt idx="172">
                  <c:v>40716</c:v>
                </c:pt>
                <c:pt idx="173">
                  <c:v>40717</c:v>
                </c:pt>
                <c:pt idx="174">
                  <c:v>40718</c:v>
                </c:pt>
                <c:pt idx="175">
                  <c:v>40719</c:v>
                </c:pt>
                <c:pt idx="176">
                  <c:v>40720</c:v>
                </c:pt>
                <c:pt idx="177">
                  <c:v>40721</c:v>
                </c:pt>
                <c:pt idx="178">
                  <c:v>40722</c:v>
                </c:pt>
                <c:pt idx="179">
                  <c:v>40723</c:v>
                </c:pt>
                <c:pt idx="180">
                  <c:v>40724</c:v>
                </c:pt>
                <c:pt idx="181">
                  <c:v>40725</c:v>
                </c:pt>
                <c:pt idx="182">
                  <c:v>40726</c:v>
                </c:pt>
                <c:pt idx="183">
                  <c:v>40727</c:v>
                </c:pt>
                <c:pt idx="184">
                  <c:v>40728</c:v>
                </c:pt>
                <c:pt idx="185">
                  <c:v>40729</c:v>
                </c:pt>
                <c:pt idx="186">
                  <c:v>40730</c:v>
                </c:pt>
                <c:pt idx="187">
                  <c:v>40731</c:v>
                </c:pt>
                <c:pt idx="188">
                  <c:v>40732</c:v>
                </c:pt>
                <c:pt idx="189">
                  <c:v>40733</c:v>
                </c:pt>
                <c:pt idx="190">
                  <c:v>40734</c:v>
                </c:pt>
                <c:pt idx="191">
                  <c:v>40735</c:v>
                </c:pt>
                <c:pt idx="192">
                  <c:v>40736</c:v>
                </c:pt>
                <c:pt idx="193">
                  <c:v>40737</c:v>
                </c:pt>
                <c:pt idx="194">
                  <c:v>40738</c:v>
                </c:pt>
                <c:pt idx="195">
                  <c:v>40739</c:v>
                </c:pt>
                <c:pt idx="196">
                  <c:v>40740</c:v>
                </c:pt>
                <c:pt idx="197">
                  <c:v>40741</c:v>
                </c:pt>
                <c:pt idx="198">
                  <c:v>40742</c:v>
                </c:pt>
                <c:pt idx="199">
                  <c:v>40743</c:v>
                </c:pt>
                <c:pt idx="200">
                  <c:v>40744</c:v>
                </c:pt>
                <c:pt idx="201">
                  <c:v>40745</c:v>
                </c:pt>
                <c:pt idx="202">
                  <c:v>40746</c:v>
                </c:pt>
                <c:pt idx="203">
                  <c:v>40747</c:v>
                </c:pt>
                <c:pt idx="204">
                  <c:v>40748</c:v>
                </c:pt>
                <c:pt idx="205">
                  <c:v>40749</c:v>
                </c:pt>
                <c:pt idx="206">
                  <c:v>40750</c:v>
                </c:pt>
                <c:pt idx="207">
                  <c:v>40751</c:v>
                </c:pt>
                <c:pt idx="208">
                  <c:v>40752</c:v>
                </c:pt>
                <c:pt idx="209">
                  <c:v>40753</c:v>
                </c:pt>
                <c:pt idx="210">
                  <c:v>40754</c:v>
                </c:pt>
                <c:pt idx="211">
                  <c:v>40755</c:v>
                </c:pt>
                <c:pt idx="212">
                  <c:v>40756</c:v>
                </c:pt>
                <c:pt idx="213">
                  <c:v>40757</c:v>
                </c:pt>
                <c:pt idx="214">
                  <c:v>40758</c:v>
                </c:pt>
                <c:pt idx="215">
                  <c:v>40759</c:v>
                </c:pt>
                <c:pt idx="216">
                  <c:v>40760</c:v>
                </c:pt>
                <c:pt idx="217">
                  <c:v>40761</c:v>
                </c:pt>
                <c:pt idx="218">
                  <c:v>40762</c:v>
                </c:pt>
                <c:pt idx="219">
                  <c:v>40763</c:v>
                </c:pt>
                <c:pt idx="220">
                  <c:v>40764</c:v>
                </c:pt>
                <c:pt idx="221">
                  <c:v>40765</c:v>
                </c:pt>
                <c:pt idx="222">
                  <c:v>40766</c:v>
                </c:pt>
                <c:pt idx="223">
                  <c:v>40767</c:v>
                </c:pt>
                <c:pt idx="224">
                  <c:v>40768</c:v>
                </c:pt>
                <c:pt idx="225">
                  <c:v>40769</c:v>
                </c:pt>
                <c:pt idx="226">
                  <c:v>40770</c:v>
                </c:pt>
                <c:pt idx="227">
                  <c:v>40771</c:v>
                </c:pt>
                <c:pt idx="228">
                  <c:v>40772</c:v>
                </c:pt>
                <c:pt idx="229">
                  <c:v>40773</c:v>
                </c:pt>
                <c:pt idx="230">
                  <c:v>40774</c:v>
                </c:pt>
                <c:pt idx="231">
                  <c:v>40775</c:v>
                </c:pt>
                <c:pt idx="232">
                  <c:v>40776</c:v>
                </c:pt>
                <c:pt idx="233">
                  <c:v>40777</c:v>
                </c:pt>
                <c:pt idx="234">
                  <c:v>40778</c:v>
                </c:pt>
                <c:pt idx="235">
                  <c:v>40779</c:v>
                </c:pt>
                <c:pt idx="236">
                  <c:v>40780</c:v>
                </c:pt>
                <c:pt idx="237">
                  <c:v>40781</c:v>
                </c:pt>
                <c:pt idx="238">
                  <c:v>40782</c:v>
                </c:pt>
                <c:pt idx="239">
                  <c:v>40783</c:v>
                </c:pt>
                <c:pt idx="240">
                  <c:v>40784</c:v>
                </c:pt>
                <c:pt idx="241">
                  <c:v>40785</c:v>
                </c:pt>
                <c:pt idx="242">
                  <c:v>40786</c:v>
                </c:pt>
                <c:pt idx="243">
                  <c:v>40787</c:v>
                </c:pt>
                <c:pt idx="244">
                  <c:v>40788</c:v>
                </c:pt>
                <c:pt idx="245">
                  <c:v>40789</c:v>
                </c:pt>
                <c:pt idx="246">
                  <c:v>40790</c:v>
                </c:pt>
                <c:pt idx="247">
                  <c:v>40791</c:v>
                </c:pt>
                <c:pt idx="248">
                  <c:v>40792</c:v>
                </c:pt>
                <c:pt idx="249">
                  <c:v>40793</c:v>
                </c:pt>
                <c:pt idx="250">
                  <c:v>40794</c:v>
                </c:pt>
                <c:pt idx="251">
                  <c:v>40795</c:v>
                </c:pt>
                <c:pt idx="252">
                  <c:v>40796</c:v>
                </c:pt>
                <c:pt idx="253">
                  <c:v>40797</c:v>
                </c:pt>
                <c:pt idx="254">
                  <c:v>40798</c:v>
                </c:pt>
                <c:pt idx="255">
                  <c:v>40799</c:v>
                </c:pt>
                <c:pt idx="256">
                  <c:v>40800</c:v>
                </c:pt>
                <c:pt idx="257">
                  <c:v>40801</c:v>
                </c:pt>
                <c:pt idx="258">
                  <c:v>40802</c:v>
                </c:pt>
                <c:pt idx="259">
                  <c:v>40803</c:v>
                </c:pt>
                <c:pt idx="260">
                  <c:v>40804</c:v>
                </c:pt>
                <c:pt idx="261">
                  <c:v>40805</c:v>
                </c:pt>
                <c:pt idx="262">
                  <c:v>40806</c:v>
                </c:pt>
                <c:pt idx="263">
                  <c:v>40807</c:v>
                </c:pt>
                <c:pt idx="264">
                  <c:v>40808</c:v>
                </c:pt>
                <c:pt idx="265">
                  <c:v>40809</c:v>
                </c:pt>
                <c:pt idx="266">
                  <c:v>40810</c:v>
                </c:pt>
                <c:pt idx="267">
                  <c:v>40811</c:v>
                </c:pt>
                <c:pt idx="268">
                  <c:v>40812</c:v>
                </c:pt>
                <c:pt idx="269">
                  <c:v>40813</c:v>
                </c:pt>
                <c:pt idx="270">
                  <c:v>40814</c:v>
                </c:pt>
                <c:pt idx="271">
                  <c:v>40815</c:v>
                </c:pt>
                <c:pt idx="272">
                  <c:v>40816</c:v>
                </c:pt>
                <c:pt idx="273">
                  <c:v>40817</c:v>
                </c:pt>
                <c:pt idx="274">
                  <c:v>40818</c:v>
                </c:pt>
                <c:pt idx="275">
                  <c:v>40819</c:v>
                </c:pt>
                <c:pt idx="276">
                  <c:v>40820</c:v>
                </c:pt>
                <c:pt idx="277">
                  <c:v>40821</c:v>
                </c:pt>
                <c:pt idx="278">
                  <c:v>40822</c:v>
                </c:pt>
                <c:pt idx="279">
                  <c:v>40823</c:v>
                </c:pt>
                <c:pt idx="280">
                  <c:v>40824</c:v>
                </c:pt>
                <c:pt idx="281">
                  <c:v>40825</c:v>
                </c:pt>
                <c:pt idx="282">
                  <c:v>40826</c:v>
                </c:pt>
                <c:pt idx="283">
                  <c:v>40827</c:v>
                </c:pt>
                <c:pt idx="284">
                  <c:v>40828</c:v>
                </c:pt>
                <c:pt idx="285">
                  <c:v>40829</c:v>
                </c:pt>
                <c:pt idx="286">
                  <c:v>40830</c:v>
                </c:pt>
                <c:pt idx="287">
                  <c:v>40831</c:v>
                </c:pt>
                <c:pt idx="288">
                  <c:v>40832</c:v>
                </c:pt>
                <c:pt idx="289">
                  <c:v>40833</c:v>
                </c:pt>
                <c:pt idx="290">
                  <c:v>40834</c:v>
                </c:pt>
                <c:pt idx="291">
                  <c:v>40835</c:v>
                </c:pt>
                <c:pt idx="292">
                  <c:v>40836</c:v>
                </c:pt>
                <c:pt idx="293">
                  <c:v>40837</c:v>
                </c:pt>
                <c:pt idx="294">
                  <c:v>40838</c:v>
                </c:pt>
                <c:pt idx="295">
                  <c:v>40839</c:v>
                </c:pt>
                <c:pt idx="296">
                  <c:v>40840</c:v>
                </c:pt>
                <c:pt idx="297">
                  <c:v>40841</c:v>
                </c:pt>
                <c:pt idx="298">
                  <c:v>40842</c:v>
                </c:pt>
                <c:pt idx="299">
                  <c:v>40843</c:v>
                </c:pt>
                <c:pt idx="300">
                  <c:v>40844</c:v>
                </c:pt>
                <c:pt idx="301">
                  <c:v>40845</c:v>
                </c:pt>
                <c:pt idx="302">
                  <c:v>40846</c:v>
                </c:pt>
                <c:pt idx="303">
                  <c:v>40847</c:v>
                </c:pt>
                <c:pt idx="304">
                  <c:v>40848</c:v>
                </c:pt>
                <c:pt idx="305">
                  <c:v>40849</c:v>
                </c:pt>
                <c:pt idx="306">
                  <c:v>40850</c:v>
                </c:pt>
                <c:pt idx="307">
                  <c:v>40851</c:v>
                </c:pt>
                <c:pt idx="308">
                  <c:v>40852</c:v>
                </c:pt>
                <c:pt idx="309">
                  <c:v>40853</c:v>
                </c:pt>
                <c:pt idx="310">
                  <c:v>40854</c:v>
                </c:pt>
                <c:pt idx="311">
                  <c:v>40855</c:v>
                </c:pt>
                <c:pt idx="312">
                  <c:v>40856</c:v>
                </c:pt>
                <c:pt idx="313">
                  <c:v>40857</c:v>
                </c:pt>
                <c:pt idx="314">
                  <c:v>40858</c:v>
                </c:pt>
                <c:pt idx="315">
                  <c:v>40859</c:v>
                </c:pt>
                <c:pt idx="316">
                  <c:v>40860</c:v>
                </c:pt>
                <c:pt idx="317">
                  <c:v>40861</c:v>
                </c:pt>
                <c:pt idx="318">
                  <c:v>40862</c:v>
                </c:pt>
                <c:pt idx="319">
                  <c:v>40863</c:v>
                </c:pt>
                <c:pt idx="320">
                  <c:v>40864</c:v>
                </c:pt>
                <c:pt idx="321">
                  <c:v>40865</c:v>
                </c:pt>
                <c:pt idx="322">
                  <c:v>40866</c:v>
                </c:pt>
                <c:pt idx="323">
                  <c:v>40867</c:v>
                </c:pt>
                <c:pt idx="324">
                  <c:v>40868</c:v>
                </c:pt>
                <c:pt idx="325">
                  <c:v>40869</c:v>
                </c:pt>
                <c:pt idx="326">
                  <c:v>40870</c:v>
                </c:pt>
                <c:pt idx="327">
                  <c:v>40871</c:v>
                </c:pt>
                <c:pt idx="328">
                  <c:v>40872</c:v>
                </c:pt>
                <c:pt idx="329">
                  <c:v>40873</c:v>
                </c:pt>
                <c:pt idx="330">
                  <c:v>40874</c:v>
                </c:pt>
                <c:pt idx="331">
                  <c:v>40875</c:v>
                </c:pt>
                <c:pt idx="332">
                  <c:v>40876</c:v>
                </c:pt>
                <c:pt idx="333">
                  <c:v>40877</c:v>
                </c:pt>
                <c:pt idx="334">
                  <c:v>40878</c:v>
                </c:pt>
                <c:pt idx="335">
                  <c:v>40879</c:v>
                </c:pt>
                <c:pt idx="336">
                  <c:v>40880</c:v>
                </c:pt>
                <c:pt idx="337">
                  <c:v>40881</c:v>
                </c:pt>
                <c:pt idx="338">
                  <c:v>40882</c:v>
                </c:pt>
                <c:pt idx="339">
                  <c:v>40883</c:v>
                </c:pt>
                <c:pt idx="340">
                  <c:v>40884</c:v>
                </c:pt>
                <c:pt idx="341">
                  <c:v>40885</c:v>
                </c:pt>
                <c:pt idx="342">
                  <c:v>40886</c:v>
                </c:pt>
                <c:pt idx="343">
                  <c:v>40887</c:v>
                </c:pt>
                <c:pt idx="344">
                  <c:v>40888</c:v>
                </c:pt>
                <c:pt idx="345">
                  <c:v>40889</c:v>
                </c:pt>
                <c:pt idx="346">
                  <c:v>40890</c:v>
                </c:pt>
                <c:pt idx="347">
                  <c:v>40891</c:v>
                </c:pt>
                <c:pt idx="348">
                  <c:v>40892</c:v>
                </c:pt>
                <c:pt idx="349">
                  <c:v>40893</c:v>
                </c:pt>
                <c:pt idx="350">
                  <c:v>40894</c:v>
                </c:pt>
                <c:pt idx="351">
                  <c:v>40895</c:v>
                </c:pt>
                <c:pt idx="352">
                  <c:v>40896</c:v>
                </c:pt>
                <c:pt idx="353">
                  <c:v>40897</c:v>
                </c:pt>
                <c:pt idx="354">
                  <c:v>40898</c:v>
                </c:pt>
                <c:pt idx="355">
                  <c:v>40899</c:v>
                </c:pt>
                <c:pt idx="356">
                  <c:v>40900</c:v>
                </c:pt>
                <c:pt idx="357">
                  <c:v>40901</c:v>
                </c:pt>
                <c:pt idx="358">
                  <c:v>40902</c:v>
                </c:pt>
                <c:pt idx="359">
                  <c:v>40903</c:v>
                </c:pt>
                <c:pt idx="360">
                  <c:v>40904</c:v>
                </c:pt>
                <c:pt idx="361">
                  <c:v>40905</c:v>
                </c:pt>
                <c:pt idx="362">
                  <c:v>40906</c:v>
                </c:pt>
                <c:pt idx="363">
                  <c:v>40907</c:v>
                </c:pt>
              </c:numCache>
            </c:numRef>
          </c:cat>
          <c:val>
            <c:numRef>
              <c:f>W20_IMPdays!$AE$2:$AE$365</c:f>
              <c:numCache>
                <c:formatCode>General</c:formatCode>
                <c:ptCount val="36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0.44630580260496377</c:v>
                </c:pt>
                <c:pt idx="6">
                  <c:v>0</c:v>
                </c:pt>
                <c:pt idx="7">
                  <c:v>0</c:v>
                </c:pt>
                <c:pt idx="8">
                  <c:v>0.25942991988349573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0.51880892341769824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1.9242880587097315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1.381317610688074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1.3610838197786381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4.2820073529627773</c:v>
                </c:pt>
                <c:pt idx="198">
                  <c:v>0</c:v>
                </c:pt>
                <c:pt idx="199">
                  <c:v>0</c:v>
                </c:pt>
                <c:pt idx="200">
                  <c:v>1.9954034787021711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2.2710614049614821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1.4148269848443418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2.7331707434558252</c:v>
                </c:pt>
                <c:pt idx="240">
                  <c:v>0</c:v>
                </c:pt>
                <c:pt idx="241">
                  <c:v>0</c:v>
                </c:pt>
                <c:pt idx="242">
                  <c:v>3.1880713355054282</c:v>
                </c:pt>
                <c:pt idx="243">
                  <c:v>0</c:v>
                </c:pt>
                <c:pt idx="244">
                  <c:v>0</c:v>
                </c:pt>
                <c:pt idx="245">
                  <c:v>2.1027955144284913</c:v>
                </c:pt>
                <c:pt idx="246">
                  <c:v>0</c:v>
                </c:pt>
                <c:pt idx="247">
                  <c:v>0</c:v>
                </c:pt>
                <c:pt idx="248">
                  <c:v>2.5911869440379851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2.5135981909698364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1.6778793047842129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1.487625976890294</c:v>
                </c:pt>
                <c:pt idx="300">
                  <c:v>0</c:v>
                </c:pt>
                <c:pt idx="301">
                  <c:v>0</c:v>
                </c:pt>
                <c:pt idx="302">
                  <c:v>0.83483303053559943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0.58322938632145338</c:v>
                </c:pt>
                <c:pt idx="312">
                  <c:v>0</c:v>
                </c:pt>
                <c:pt idx="313">
                  <c:v>0</c:v>
                </c:pt>
                <c:pt idx="314">
                  <c:v>0.77207966360934799</c:v>
                </c:pt>
                <c:pt idx="315">
                  <c:v>0</c:v>
                </c:pt>
                <c:pt idx="316">
                  <c:v>0</c:v>
                </c:pt>
                <c:pt idx="317">
                  <c:v>0.42605226637825172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0.83659423979672576</c:v>
                </c:pt>
                <c:pt idx="336">
                  <c:v>0</c:v>
                </c:pt>
                <c:pt idx="337">
                  <c:v>0</c:v>
                </c:pt>
                <c:pt idx="338">
                  <c:v>0.46659822727422368</c:v>
                </c:pt>
                <c:pt idx="339">
                  <c:v>0</c:v>
                </c:pt>
                <c:pt idx="340">
                  <c:v>0</c:v>
                </c:pt>
                <c:pt idx="341">
                  <c:v>0.50264889021005765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0.34469171559296141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9AD-4D5F-87FC-72BE9E178686}"/>
            </c:ext>
          </c:extLst>
        </c:ser>
        <c:ser>
          <c:idx val="3"/>
          <c:order val="4"/>
          <c:tx>
            <c:strRef>
              <c:f>W20_IMPdays!$AF$1</c:f>
              <c:strCache>
                <c:ptCount val="1"/>
                <c:pt idx="0">
                  <c:v>AdjIMP_BCK_ELAC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numRef>
              <c:f>US_Anthro_Ext!$D$2:$D$365</c:f>
              <c:numCache>
                <c:formatCode>m/d/yyyy</c:formatCode>
                <c:ptCount val="364"/>
                <c:pt idx="0">
                  <c:v>40544</c:v>
                </c:pt>
                <c:pt idx="1">
                  <c:v>40545</c:v>
                </c:pt>
                <c:pt idx="2">
                  <c:v>40546</c:v>
                </c:pt>
                <c:pt idx="3">
                  <c:v>40547</c:v>
                </c:pt>
                <c:pt idx="4">
                  <c:v>40548</c:v>
                </c:pt>
                <c:pt idx="5">
                  <c:v>40549</c:v>
                </c:pt>
                <c:pt idx="6">
                  <c:v>40550</c:v>
                </c:pt>
                <c:pt idx="7">
                  <c:v>40551</c:v>
                </c:pt>
                <c:pt idx="8">
                  <c:v>40552</c:v>
                </c:pt>
                <c:pt idx="9">
                  <c:v>40553</c:v>
                </c:pt>
                <c:pt idx="10">
                  <c:v>40554</c:v>
                </c:pt>
                <c:pt idx="11">
                  <c:v>40555</c:v>
                </c:pt>
                <c:pt idx="12">
                  <c:v>40556</c:v>
                </c:pt>
                <c:pt idx="13">
                  <c:v>40557</c:v>
                </c:pt>
                <c:pt idx="14">
                  <c:v>40558</c:v>
                </c:pt>
                <c:pt idx="15">
                  <c:v>40559</c:v>
                </c:pt>
                <c:pt idx="16">
                  <c:v>40560</c:v>
                </c:pt>
                <c:pt idx="17">
                  <c:v>40561</c:v>
                </c:pt>
                <c:pt idx="18">
                  <c:v>40562</c:v>
                </c:pt>
                <c:pt idx="19">
                  <c:v>40563</c:v>
                </c:pt>
                <c:pt idx="20">
                  <c:v>40564</c:v>
                </c:pt>
                <c:pt idx="21">
                  <c:v>40565</c:v>
                </c:pt>
                <c:pt idx="22">
                  <c:v>40566</c:v>
                </c:pt>
                <c:pt idx="23">
                  <c:v>40567</c:v>
                </c:pt>
                <c:pt idx="24">
                  <c:v>40568</c:v>
                </c:pt>
                <c:pt idx="25">
                  <c:v>40569</c:v>
                </c:pt>
                <c:pt idx="26">
                  <c:v>40570</c:v>
                </c:pt>
                <c:pt idx="27">
                  <c:v>40571</c:v>
                </c:pt>
                <c:pt idx="28">
                  <c:v>40572</c:v>
                </c:pt>
                <c:pt idx="29">
                  <c:v>40573</c:v>
                </c:pt>
                <c:pt idx="30">
                  <c:v>40574</c:v>
                </c:pt>
                <c:pt idx="31">
                  <c:v>40575</c:v>
                </c:pt>
                <c:pt idx="32">
                  <c:v>40576</c:v>
                </c:pt>
                <c:pt idx="33">
                  <c:v>40577</c:v>
                </c:pt>
                <c:pt idx="34">
                  <c:v>40578</c:v>
                </c:pt>
                <c:pt idx="35">
                  <c:v>40579</c:v>
                </c:pt>
                <c:pt idx="36">
                  <c:v>40580</c:v>
                </c:pt>
                <c:pt idx="37">
                  <c:v>40581</c:v>
                </c:pt>
                <c:pt idx="38">
                  <c:v>40582</c:v>
                </c:pt>
                <c:pt idx="39">
                  <c:v>40583</c:v>
                </c:pt>
                <c:pt idx="40">
                  <c:v>40584</c:v>
                </c:pt>
                <c:pt idx="41">
                  <c:v>40585</c:v>
                </c:pt>
                <c:pt idx="42">
                  <c:v>40586</c:v>
                </c:pt>
                <c:pt idx="43">
                  <c:v>40587</c:v>
                </c:pt>
                <c:pt idx="44">
                  <c:v>40588</c:v>
                </c:pt>
                <c:pt idx="45">
                  <c:v>40589</c:v>
                </c:pt>
                <c:pt idx="46">
                  <c:v>40590</c:v>
                </c:pt>
                <c:pt idx="47">
                  <c:v>40591</c:v>
                </c:pt>
                <c:pt idx="48">
                  <c:v>40592</c:v>
                </c:pt>
                <c:pt idx="49">
                  <c:v>40593</c:v>
                </c:pt>
                <c:pt idx="50">
                  <c:v>40594</c:v>
                </c:pt>
                <c:pt idx="51">
                  <c:v>40595</c:v>
                </c:pt>
                <c:pt idx="52">
                  <c:v>40596</c:v>
                </c:pt>
                <c:pt idx="53">
                  <c:v>40597</c:v>
                </c:pt>
                <c:pt idx="54">
                  <c:v>40598</c:v>
                </c:pt>
                <c:pt idx="55">
                  <c:v>40599</c:v>
                </c:pt>
                <c:pt idx="56">
                  <c:v>40600</c:v>
                </c:pt>
                <c:pt idx="57">
                  <c:v>40601</c:v>
                </c:pt>
                <c:pt idx="58">
                  <c:v>40602</c:v>
                </c:pt>
                <c:pt idx="59">
                  <c:v>40603</c:v>
                </c:pt>
                <c:pt idx="60">
                  <c:v>40604</c:v>
                </c:pt>
                <c:pt idx="61">
                  <c:v>40605</c:v>
                </c:pt>
                <c:pt idx="62">
                  <c:v>40606</c:v>
                </c:pt>
                <c:pt idx="63">
                  <c:v>40607</c:v>
                </c:pt>
                <c:pt idx="64">
                  <c:v>40608</c:v>
                </c:pt>
                <c:pt idx="65">
                  <c:v>40609</c:v>
                </c:pt>
                <c:pt idx="66">
                  <c:v>40610</c:v>
                </c:pt>
                <c:pt idx="67">
                  <c:v>40611</c:v>
                </c:pt>
                <c:pt idx="68">
                  <c:v>40612</c:v>
                </c:pt>
                <c:pt idx="69">
                  <c:v>40613</c:v>
                </c:pt>
                <c:pt idx="70">
                  <c:v>40614</c:v>
                </c:pt>
                <c:pt idx="71">
                  <c:v>40615</c:v>
                </c:pt>
                <c:pt idx="72">
                  <c:v>40616</c:v>
                </c:pt>
                <c:pt idx="73">
                  <c:v>40617</c:v>
                </c:pt>
                <c:pt idx="74">
                  <c:v>40618</c:v>
                </c:pt>
                <c:pt idx="75">
                  <c:v>40619</c:v>
                </c:pt>
                <c:pt idx="76">
                  <c:v>40620</c:v>
                </c:pt>
                <c:pt idx="77">
                  <c:v>40621</c:v>
                </c:pt>
                <c:pt idx="78">
                  <c:v>40622</c:v>
                </c:pt>
                <c:pt idx="79">
                  <c:v>40623</c:v>
                </c:pt>
                <c:pt idx="80">
                  <c:v>40624</c:v>
                </c:pt>
                <c:pt idx="81">
                  <c:v>40625</c:v>
                </c:pt>
                <c:pt idx="82">
                  <c:v>40626</c:v>
                </c:pt>
                <c:pt idx="83">
                  <c:v>40627</c:v>
                </c:pt>
                <c:pt idx="84">
                  <c:v>40628</c:v>
                </c:pt>
                <c:pt idx="85">
                  <c:v>40629</c:v>
                </c:pt>
                <c:pt idx="86">
                  <c:v>40630</c:v>
                </c:pt>
                <c:pt idx="87">
                  <c:v>40631</c:v>
                </c:pt>
                <c:pt idx="88">
                  <c:v>40632</c:v>
                </c:pt>
                <c:pt idx="89">
                  <c:v>40633</c:v>
                </c:pt>
                <c:pt idx="90">
                  <c:v>40634</c:v>
                </c:pt>
                <c:pt idx="91">
                  <c:v>40635</c:v>
                </c:pt>
                <c:pt idx="92">
                  <c:v>40636</c:v>
                </c:pt>
                <c:pt idx="93">
                  <c:v>40637</c:v>
                </c:pt>
                <c:pt idx="94">
                  <c:v>40638</c:v>
                </c:pt>
                <c:pt idx="95">
                  <c:v>40639</c:v>
                </c:pt>
                <c:pt idx="96">
                  <c:v>40640</c:v>
                </c:pt>
                <c:pt idx="97">
                  <c:v>40641</c:v>
                </c:pt>
                <c:pt idx="98">
                  <c:v>40642</c:v>
                </c:pt>
                <c:pt idx="99">
                  <c:v>40643</c:v>
                </c:pt>
                <c:pt idx="100">
                  <c:v>40644</c:v>
                </c:pt>
                <c:pt idx="101">
                  <c:v>40645</c:v>
                </c:pt>
                <c:pt idx="102">
                  <c:v>40646</c:v>
                </c:pt>
                <c:pt idx="103">
                  <c:v>40647</c:v>
                </c:pt>
                <c:pt idx="104">
                  <c:v>40648</c:v>
                </c:pt>
                <c:pt idx="105">
                  <c:v>40649</c:v>
                </c:pt>
                <c:pt idx="106">
                  <c:v>40650</c:v>
                </c:pt>
                <c:pt idx="107">
                  <c:v>40651</c:v>
                </c:pt>
                <c:pt idx="108">
                  <c:v>40652</c:v>
                </c:pt>
                <c:pt idx="109">
                  <c:v>40653</c:v>
                </c:pt>
                <c:pt idx="110">
                  <c:v>40654</c:v>
                </c:pt>
                <c:pt idx="111">
                  <c:v>40655</c:v>
                </c:pt>
                <c:pt idx="112">
                  <c:v>40656</c:v>
                </c:pt>
                <c:pt idx="113">
                  <c:v>40657</c:v>
                </c:pt>
                <c:pt idx="114">
                  <c:v>40658</c:v>
                </c:pt>
                <c:pt idx="115">
                  <c:v>40659</c:v>
                </c:pt>
                <c:pt idx="116">
                  <c:v>40660</c:v>
                </c:pt>
                <c:pt idx="117">
                  <c:v>40661</c:v>
                </c:pt>
                <c:pt idx="118">
                  <c:v>40662</c:v>
                </c:pt>
                <c:pt idx="119">
                  <c:v>40663</c:v>
                </c:pt>
                <c:pt idx="120">
                  <c:v>40664</c:v>
                </c:pt>
                <c:pt idx="121">
                  <c:v>40665</c:v>
                </c:pt>
                <c:pt idx="122">
                  <c:v>40666</c:v>
                </c:pt>
                <c:pt idx="123">
                  <c:v>40667</c:v>
                </c:pt>
                <c:pt idx="124">
                  <c:v>40668</c:v>
                </c:pt>
                <c:pt idx="125">
                  <c:v>40669</c:v>
                </c:pt>
                <c:pt idx="126">
                  <c:v>40670</c:v>
                </c:pt>
                <c:pt idx="127">
                  <c:v>40671</c:v>
                </c:pt>
                <c:pt idx="128">
                  <c:v>40672</c:v>
                </c:pt>
                <c:pt idx="129">
                  <c:v>40673</c:v>
                </c:pt>
                <c:pt idx="130">
                  <c:v>40674</c:v>
                </c:pt>
                <c:pt idx="131">
                  <c:v>40675</c:v>
                </c:pt>
                <c:pt idx="132">
                  <c:v>40676</c:v>
                </c:pt>
                <c:pt idx="133">
                  <c:v>40677</c:v>
                </c:pt>
                <c:pt idx="134">
                  <c:v>40678</c:v>
                </c:pt>
                <c:pt idx="135">
                  <c:v>40679</c:v>
                </c:pt>
                <c:pt idx="136">
                  <c:v>40680</c:v>
                </c:pt>
                <c:pt idx="137">
                  <c:v>40681</c:v>
                </c:pt>
                <c:pt idx="138">
                  <c:v>40682</c:v>
                </c:pt>
                <c:pt idx="139">
                  <c:v>40683</c:v>
                </c:pt>
                <c:pt idx="140">
                  <c:v>40684</c:v>
                </c:pt>
                <c:pt idx="141">
                  <c:v>40685</c:v>
                </c:pt>
                <c:pt idx="142">
                  <c:v>40686</c:v>
                </c:pt>
                <c:pt idx="143">
                  <c:v>40687</c:v>
                </c:pt>
                <c:pt idx="144">
                  <c:v>40688</c:v>
                </c:pt>
                <c:pt idx="145">
                  <c:v>40689</c:v>
                </c:pt>
                <c:pt idx="146">
                  <c:v>40690</c:v>
                </c:pt>
                <c:pt idx="147">
                  <c:v>40691</c:v>
                </c:pt>
                <c:pt idx="148">
                  <c:v>40692</c:v>
                </c:pt>
                <c:pt idx="149">
                  <c:v>40693</c:v>
                </c:pt>
                <c:pt idx="150">
                  <c:v>40694</c:v>
                </c:pt>
                <c:pt idx="151">
                  <c:v>40695</c:v>
                </c:pt>
                <c:pt idx="152">
                  <c:v>40696</c:v>
                </c:pt>
                <c:pt idx="153">
                  <c:v>40697</c:v>
                </c:pt>
                <c:pt idx="154">
                  <c:v>40698</c:v>
                </c:pt>
                <c:pt idx="155">
                  <c:v>40699</c:v>
                </c:pt>
                <c:pt idx="156">
                  <c:v>40700</c:v>
                </c:pt>
                <c:pt idx="157">
                  <c:v>40701</c:v>
                </c:pt>
                <c:pt idx="158">
                  <c:v>40702</c:v>
                </c:pt>
                <c:pt idx="159">
                  <c:v>40703</c:v>
                </c:pt>
                <c:pt idx="160">
                  <c:v>40704</c:v>
                </c:pt>
                <c:pt idx="161">
                  <c:v>40705</c:v>
                </c:pt>
                <c:pt idx="162">
                  <c:v>40706</c:v>
                </c:pt>
                <c:pt idx="163">
                  <c:v>40707</c:v>
                </c:pt>
                <c:pt idx="164">
                  <c:v>40708</c:v>
                </c:pt>
                <c:pt idx="165">
                  <c:v>40709</c:v>
                </c:pt>
                <c:pt idx="166">
                  <c:v>40710</c:v>
                </c:pt>
                <c:pt idx="167">
                  <c:v>40711</c:v>
                </c:pt>
                <c:pt idx="168">
                  <c:v>40712</c:v>
                </c:pt>
                <c:pt idx="169">
                  <c:v>40713</c:v>
                </c:pt>
                <c:pt idx="170">
                  <c:v>40714</c:v>
                </c:pt>
                <c:pt idx="171">
                  <c:v>40715</c:v>
                </c:pt>
                <c:pt idx="172">
                  <c:v>40716</c:v>
                </c:pt>
                <c:pt idx="173">
                  <c:v>40717</c:v>
                </c:pt>
                <c:pt idx="174">
                  <c:v>40718</c:v>
                </c:pt>
                <c:pt idx="175">
                  <c:v>40719</c:v>
                </c:pt>
                <c:pt idx="176">
                  <c:v>40720</c:v>
                </c:pt>
                <c:pt idx="177">
                  <c:v>40721</c:v>
                </c:pt>
                <c:pt idx="178">
                  <c:v>40722</c:v>
                </c:pt>
                <c:pt idx="179">
                  <c:v>40723</c:v>
                </c:pt>
                <c:pt idx="180">
                  <c:v>40724</c:v>
                </c:pt>
                <c:pt idx="181">
                  <c:v>40725</c:v>
                </c:pt>
                <c:pt idx="182">
                  <c:v>40726</c:v>
                </c:pt>
                <c:pt idx="183">
                  <c:v>40727</c:v>
                </c:pt>
                <c:pt idx="184">
                  <c:v>40728</c:v>
                </c:pt>
                <c:pt idx="185">
                  <c:v>40729</c:v>
                </c:pt>
                <c:pt idx="186">
                  <c:v>40730</c:v>
                </c:pt>
                <c:pt idx="187">
                  <c:v>40731</c:v>
                </c:pt>
                <c:pt idx="188">
                  <c:v>40732</c:v>
                </c:pt>
                <c:pt idx="189">
                  <c:v>40733</c:v>
                </c:pt>
                <c:pt idx="190">
                  <c:v>40734</c:v>
                </c:pt>
                <c:pt idx="191">
                  <c:v>40735</c:v>
                </c:pt>
                <c:pt idx="192">
                  <c:v>40736</c:v>
                </c:pt>
                <c:pt idx="193">
                  <c:v>40737</c:v>
                </c:pt>
                <c:pt idx="194">
                  <c:v>40738</c:v>
                </c:pt>
                <c:pt idx="195">
                  <c:v>40739</c:v>
                </c:pt>
                <c:pt idx="196">
                  <c:v>40740</c:v>
                </c:pt>
                <c:pt idx="197">
                  <c:v>40741</c:v>
                </c:pt>
                <c:pt idx="198">
                  <c:v>40742</c:v>
                </c:pt>
                <c:pt idx="199">
                  <c:v>40743</c:v>
                </c:pt>
                <c:pt idx="200">
                  <c:v>40744</c:v>
                </c:pt>
                <c:pt idx="201">
                  <c:v>40745</c:v>
                </c:pt>
                <c:pt idx="202">
                  <c:v>40746</c:v>
                </c:pt>
                <c:pt idx="203">
                  <c:v>40747</c:v>
                </c:pt>
                <c:pt idx="204">
                  <c:v>40748</c:v>
                </c:pt>
                <c:pt idx="205">
                  <c:v>40749</c:v>
                </c:pt>
                <c:pt idx="206">
                  <c:v>40750</c:v>
                </c:pt>
                <c:pt idx="207">
                  <c:v>40751</c:v>
                </c:pt>
                <c:pt idx="208">
                  <c:v>40752</c:v>
                </c:pt>
                <c:pt idx="209">
                  <c:v>40753</c:v>
                </c:pt>
                <c:pt idx="210">
                  <c:v>40754</c:v>
                </c:pt>
                <c:pt idx="211">
                  <c:v>40755</c:v>
                </c:pt>
                <c:pt idx="212">
                  <c:v>40756</c:v>
                </c:pt>
                <c:pt idx="213">
                  <c:v>40757</c:v>
                </c:pt>
                <c:pt idx="214">
                  <c:v>40758</c:v>
                </c:pt>
                <c:pt idx="215">
                  <c:v>40759</c:v>
                </c:pt>
                <c:pt idx="216">
                  <c:v>40760</c:v>
                </c:pt>
                <c:pt idx="217">
                  <c:v>40761</c:v>
                </c:pt>
                <c:pt idx="218">
                  <c:v>40762</c:v>
                </c:pt>
                <c:pt idx="219">
                  <c:v>40763</c:v>
                </c:pt>
                <c:pt idx="220">
                  <c:v>40764</c:v>
                </c:pt>
                <c:pt idx="221">
                  <c:v>40765</c:v>
                </c:pt>
                <c:pt idx="222">
                  <c:v>40766</c:v>
                </c:pt>
                <c:pt idx="223">
                  <c:v>40767</c:v>
                </c:pt>
                <c:pt idx="224">
                  <c:v>40768</c:v>
                </c:pt>
                <c:pt idx="225">
                  <c:v>40769</c:v>
                </c:pt>
                <c:pt idx="226">
                  <c:v>40770</c:v>
                </c:pt>
                <c:pt idx="227">
                  <c:v>40771</c:v>
                </c:pt>
                <c:pt idx="228">
                  <c:v>40772</c:v>
                </c:pt>
                <c:pt idx="229">
                  <c:v>40773</c:v>
                </c:pt>
                <c:pt idx="230">
                  <c:v>40774</c:v>
                </c:pt>
                <c:pt idx="231">
                  <c:v>40775</c:v>
                </c:pt>
                <c:pt idx="232">
                  <c:v>40776</c:v>
                </c:pt>
                <c:pt idx="233">
                  <c:v>40777</c:v>
                </c:pt>
                <c:pt idx="234">
                  <c:v>40778</c:v>
                </c:pt>
                <c:pt idx="235">
                  <c:v>40779</c:v>
                </c:pt>
                <c:pt idx="236">
                  <c:v>40780</c:v>
                </c:pt>
                <c:pt idx="237">
                  <c:v>40781</c:v>
                </c:pt>
                <c:pt idx="238">
                  <c:v>40782</c:v>
                </c:pt>
                <c:pt idx="239">
                  <c:v>40783</c:v>
                </c:pt>
                <c:pt idx="240">
                  <c:v>40784</c:v>
                </c:pt>
                <c:pt idx="241">
                  <c:v>40785</c:v>
                </c:pt>
                <c:pt idx="242">
                  <c:v>40786</c:v>
                </c:pt>
                <c:pt idx="243">
                  <c:v>40787</c:v>
                </c:pt>
                <c:pt idx="244">
                  <c:v>40788</c:v>
                </c:pt>
                <c:pt idx="245">
                  <c:v>40789</c:v>
                </c:pt>
                <c:pt idx="246">
                  <c:v>40790</c:v>
                </c:pt>
                <c:pt idx="247">
                  <c:v>40791</c:v>
                </c:pt>
                <c:pt idx="248">
                  <c:v>40792</c:v>
                </c:pt>
                <c:pt idx="249">
                  <c:v>40793</c:v>
                </c:pt>
                <c:pt idx="250">
                  <c:v>40794</c:v>
                </c:pt>
                <c:pt idx="251">
                  <c:v>40795</c:v>
                </c:pt>
                <c:pt idx="252">
                  <c:v>40796</c:v>
                </c:pt>
                <c:pt idx="253">
                  <c:v>40797</c:v>
                </c:pt>
                <c:pt idx="254">
                  <c:v>40798</c:v>
                </c:pt>
                <c:pt idx="255">
                  <c:v>40799</c:v>
                </c:pt>
                <c:pt idx="256">
                  <c:v>40800</c:v>
                </c:pt>
                <c:pt idx="257">
                  <c:v>40801</c:v>
                </c:pt>
                <c:pt idx="258">
                  <c:v>40802</c:v>
                </c:pt>
                <c:pt idx="259">
                  <c:v>40803</c:v>
                </c:pt>
                <c:pt idx="260">
                  <c:v>40804</c:v>
                </c:pt>
                <c:pt idx="261">
                  <c:v>40805</c:v>
                </c:pt>
                <c:pt idx="262">
                  <c:v>40806</c:v>
                </c:pt>
                <c:pt idx="263">
                  <c:v>40807</c:v>
                </c:pt>
                <c:pt idx="264">
                  <c:v>40808</c:v>
                </c:pt>
                <c:pt idx="265">
                  <c:v>40809</c:v>
                </c:pt>
                <c:pt idx="266">
                  <c:v>40810</c:v>
                </c:pt>
                <c:pt idx="267">
                  <c:v>40811</c:v>
                </c:pt>
                <c:pt idx="268">
                  <c:v>40812</c:v>
                </c:pt>
                <c:pt idx="269">
                  <c:v>40813</c:v>
                </c:pt>
                <c:pt idx="270">
                  <c:v>40814</c:v>
                </c:pt>
                <c:pt idx="271">
                  <c:v>40815</c:v>
                </c:pt>
                <c:pt idx="272">
                  <c:v>40816</c:v>
                </c:pt>
                <c:pt idx="273">
                  <c:v>40817</c:v>
                </c:pt>
                <c:pt idx="274">
                  <c:v>40818</c:v>
                </c:pt>
                <c:pt idx="275">
                  <c:v>40819</c:v>
                </c:pt>
                <c:pt idx="276">
                  <c:v>40820</c:v>
                </c:pt>
                <c:pt idx="277">
                  <c:v>40821</c:v>
                </c:pt>
                <c:pt idx="278">
                  <c:v>40822</c:v>
                </c:pt>
                <c:pt idx="279">
                  <c:v>40823</c:v>
                </c:pt>
                <c:pt idx="280">
                  <c:v>40824</c:v>
                </c:pt>
                <c:pt idx="281">
                  <c:v>40825</c:v>
                </c:pt>
                <c:pt idx="282">
                  <c:v>40826</c:v>
                </c:pt>
                <c:pt idx="283">
                  <c:v>40827</c:v>
                </c:pt>
                <c:pt idx="284">
                  <c:v>40828</c:v>
                </c:pt>
                <c:pt idx="285">
                  <c:v>40829</c:v>
                </c:pt>
                <c:pt idx="286">
                  <c:v>40830</c:v>
                </c:pt>
                <c:pt idx="287">
                  <c:v>40831</c:v>
                </c:pt>
                <c:pt idx="288">
                  <c:v>40832</c:v>
                </c:pt>
                <c:pt idx="289">
                  <c:v>40833</c:v>
                </c:pt>
                <c:pt idx="290">
                  <c:v>40834</c:v>
                </c:pt>
                <c:pt idx="291">
                  <c:v>40835</c:v>
                </c:pt>
                <c:pt idx="292">
                  <c:v>40836</c:v>
                </c:pt>
                <c:pt idx="293">
                  <c:v>40837</c:v>
                </c:pt>
                <c:pt idx="294">
                  <c:v>40838</c:v>
                </c:pt>
                <c:pt idx="295">
                  <c:v>40839</c:v>
                </c:pt>
                <c:pt idx="296">
                  <c:v>40840</c:v>
                </c:pt>
                <c:pt idx="297">
                  <c:v>40841</c:v>
                </c:pt>
                <c:pt idx="298">
                  <c:v>40842</c:v>
                </c:pt>
                <c:pt idx="299">
                  <c:v>40843</c:v>
                </c:pt>
                <c:pt idx="300">
                  <c:v>40844</c:v>
                </c:pt>
                <c:pt idx="301">
                  <c:v>40845</c:v>
                </c:pt>
                <c:pt idx="302">
                  <c:v>40846</c:v>
                </c:pt>
                <c:pt idx="303">
                  <c:v>40847</c:v>
                </c:pt>
                <c:pt idx="304">
                  <c:v>40848</c:v>
                </c:pt>
                <c:pt idx="305">
                  <c:v>40849</c:v>
                </c:pt>
                <c:pt idx="306">
                  <c:v>40850</c:v>
                </c:pt>
                <c:pt idx="307">
                  <c:v>40851</c:v>
                </c:pt>
                <c:pt idx="308">
                  <c:v>40852</c:v>
                </c:pt>
                <c:pt idx="309">
                  <c:v>40853</c:v>
                </c:pt>
                <c:pt idx="310">
                  <c:v>40854</c:v>
                </c:pt>
                <c:pt idx="311">
                  <c:v>40855</c:v>
                </c:pt>
                <c:pt idx="312">
                  <c:v>40856</c:v>
                </c:pt>
                <c:pt idx="313">
                  <c:v>40857</c:v>
                </c:pt>
                <c:pt idx="314">
                  <c:v>40858</c:v>
                </c:pt>
                <c:pt idx="315">
                  <c:v>40859</c:v>
                </c:pt>
                <c:pt idx="316">
                  <c:v>40860</c:v>
                </c:pt>
                <c:pt idx="317">
                  <c:v>40861</c:v>
                </c:pt>
                <c:pt idx="318">
                  <c:v>40862</c:v>
                </c:pt>
                <c:pt idx="319">
                  <c:v>40863</c:v>
                </c:pt>
                <c:pt idx="320">
                  <c:v>40864</c:v>
                </c:pt>
                <c:pt idx="321">
                  <c:v>40865</c:v>
                </c:pt>
                <c:pt idx="322">
                  <c:v>40866</c:v>
                </c:pt>
                <c:pt idx="323">
                  <c:v>40867</c:v>
                </c:pt>
                <c:pt idx="324">
                  <c:v>40868</c:v>
                </c:pt>
                <c:pt idx="325">
                  <c:v>40869</c:v>
                </c:pt>
                <c:pt idx="326">
                  <c:v>40870</c:v>
                </c:pt>
                <c:pt idx="327">
                  <c:v>40871</c:v>
                </c:pt>
                <c:pt idx="328">
                  <c:v>40872</c:v>
                </c:pt>
                <c:pt idx="329">
                  <c:v>40873</c:v>
                </c:pt>
                <c:pt idx="330">
                  <c:v>40874</c:v>
                </c:pt>
                <c:pt idx="331">
                  <c:v>40875</c:v>
                </c:pt>
                <c:pt idx="332">
                  <c:v>40876</c:v>
                </c:pt>
                <c:pt idx="333">
                  <c:v>40877</c:v>
                </c:pt>
                <c:pt idx="334">
                  <c:v>40878</c:v>
                </c:pt>
                <c:pt idx="335">
                  <c:v>40879</c:v>
                </c:pt>
                <c:pt idx="336">
                  <c:v>40880</c:v>
                </c:pt>
                <c:pt idx="337">
                  <c:v>40881</c:v>
                </c:pt>
                <c:pt idx="338">
                  <c:v>40882</c:v>
                </c:pt>
                <c:pt idx="339">
                  <c:v>40883</c:v>
                </c:pt>
                <c:pt idx="340">
                  <c:v>40884</c:v>
                </c:pt>
                <c:pt idx="341">
                  <c:v>40885</c:v>
                </c:pt>
                <c:pt idx="342">
                  <c:v>40886</c:v>
                </c:pt>
                <c:pt idx="343">
                  <c:v>40887</c:v>
                </c:pt>
                <c:pt idx="344">
                  <c:v>40888</c:v>
                </c:pt>
                <c:pt idx="345">
                  <c:v>40889</c:v>
                </c:pt>
                <c:pt idx="346">
                  <c:v>40890</c:v>
                </c:pt>
                <c:pt idx="347">
                  <c:v>40891</c:v>
                </c:pt>
                <c:pt idx="348">
                  <c:v>40892</c:v>
                </c:pt>
                <c:pt idx="349">
                  <c:v>40893</c:v>
                </c:pt>
                <c:pt idx="350">
                  <c:v>40894</c:v>
                </c:pt>
                <c:pt idx="351">
                  <c:v>40895</c:v>
                </c:pt>
                <c:pt idx="352">
                  <c:v>40896</c:v>
                </c:pt>
                <c:pt idx="353">
                  <c:v>40897</c:v>
                </c:pt>
                <c:pt idx="354">
                  <c:v>40898</c:v>
                </c:pt>
                <c:pt idx="355">
                  <c:v>40899</c:v>
                </c:pt>
                <c:pt idx="356">
                  <c:v>40900</c:v>
                </c:pt>
                <c:pt idx="357">
                  <c:v>40901</c:v>
                </c:pt>
                <c:pt idx="358">
                  <c:v>40902</c:v>
                </c:pt>
                <c:pt idx="359">
                  <c:v>40903</c:v>
                </c:pt>
                <c:pt idx="360">
                  <c:v>40904</c:v>
                </c:pt>
                <c:pt idx="361">
                  <c:v>40905</c:v>
                </c:pt>
                <c:pt idx="362">
                  <c:v>40906</c:v>
                </c:pt>
                <c:pt idx="363">
                  <c:v>40907</c:v>
                </c:pt>
              </c:numCache>
            </c:numRef>
          </c:cat>
          <c:val>
            <c:numRef>
              <c:f>W20_IMPdays!$AF$2:$AF$365</c:f>
              <c:numCache>
                <c:formatCode>General</c:formatCode>
                <c:ptCount val="36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0.28346985030261423</c:v>
                </c:pt>
                <c:pt idx="6">
                  <c:v>0</c:v>
                </c:pt>
                <c:pt idx="7">
                  <c:v>0</c:v>
                </c:pt>
                <c:pt idx="8">
                  <c:v>0.19011244510047651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0.18775327789437643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0.2986946995305868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0.71237080536040165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0.25573502614128096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0.45806673271915482</c:v>
                </c:pt>
                <c:pt idx="198">
                  <c:v>0</c:v>
                </c:pt>
                <c:pt idx="199">
                  <c:v>0</c:v>
                </c:pt>
                <c:pt idx="200">
                  <c:v>0.15947813801734156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0.12257081309868378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0.18039256358827144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0.16734714201011724</c:v>
                </c:pt>
                <c:pt idx="240">
                  <c:v>0</c:v>
                </c:pt>
                <c:pt idx="241">
                  <c:v>0</c:v>
                </c:pt>
                <c:pt idx="242">
                  <c:v>0.54260937148946764</c:v>
                </c:pt>
                <c:pt idx="243">
                  <c:v>0</c:v>
                </c:pt>
                <c:pt idx="244">
                  <c:v>0</c:v>
                </c:pt>
                <c:pt idx="245">
                  <c:v>0.39702707227551792</c:v>
                </c:pt>
                <c:pt idx="246">
                  <c:v>0</c:v>
                </c:pt>
                <c:pt idx="247">
                  <c:v>0</c:v>
                </c:pt>
                <c:pt idx="248">
                  <c:v>0.44886124420613821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0.53613964742683495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0.35815877515620737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0.44515395055864393</c:v>
                </c:pt>
                <c:pt idx="300">
                  <c:v>0</c:v>
                </c:pt>
                <c:pt idx="301">
                  <c:v>0</c:v>
                </c:pt>
                <c:pt idx="302">
                  <c:v>0.49747992019933573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0.33096472190652315</c:v>
                </c:pt>
                <c:pt idx="312">
                  <c:v>0</c:v>
                </c:pt>
                <c:pt idx="313">
                  <c:v>0</c:v>
                </c:pt>
                <c:pt idx="314">
                  <c:v>0.34554621791147033</c:v>
                </c:pt>
                <c:pt idx="315">
                  <c:v>0</c:v>
                </c:pt>
                <c:pt idx="316">
                  <c:v>0</c:v>
                </c:pt>
                <c:pt idx="317">
                  <c:v>0.18256330860333841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0.26536730023768484</c:v>
                </c:pt>
                <c:pt idx="336">
                  <c:v>0</c:v>
                </c:pt>
                <c:pt idx="337">
                  <c:v>0</c:v>
                </c:pt>
                <c:pt idx="338">
                  <c:v>0.25381695172189306</c:v>
                </c:pt>
                <c:pt idx="339">
                  <c:v>0</c:v>
                </c:pt>
                <c:pt idx="340">
                  <c:v>0</c:v>
                </c:pt>
                <c:pt idx="341">
                  <c:v>0.40439025817840968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9.877090843080312E-2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9AD-4D5F-87FC-72BE9E178686}"/>
            </c:ext>
          </c:extLst>
        </c:ser>
        <c:ser>
          <c:idx val="4"/>
          <c:order val="5"/>
          <c:tx>
            <c:strRef>
              <c:f>W20_IMPdays!$AG$1</c:f>
              <c:strCache>
                <c:ptCount val="1"/>
                <c:pt idx="0">
                  <c:v>AdjIMP_BCK_ESoil</c:v>
                </c:pt>
              </c:strCache>
            </c:strRef>
          </c:tx>
          <c:spPr>
            <a:solidFill>
              <a:srgbClr val="996633"/>
            </a:solidFill>
          </c:spPr>
          <c:invertIfNegative val="0"/>
          <c:cat>
            <c:numRef>
              <c:f>US_Anthro_Ext!$D$2:$D$365</c:f>
              <c:numCache>
                <c:formatCode>m/d/yyyy</c:formatCode>
                <c:ptCount val="364"/>
                <c:pt idx="0">
                  <c:v>40544</c:v>
                </c:pt>
                <c:pt idx="1">
                  <c:v>40545</c:v>
                </c:pt>
                <c:pt idx="2">
                  <c:v>40546</c:v>
                </c:pt>
                <c:pt idx="3">
                  <c:v>40547</c:v>
                </c:pt>
                <c:pt idx="4">
                  <c:v>40548</c:v>
                </c:pt>
                <c:pt idx="5">
                  <c:v>40549</c:v>
                </c:pt>
                <c:pt idx="6">
                  <c:v>40550</c:v>
                </c:pt>
                <c:pt idx="7">
                  <c:v>40551</c:v>
                </c:pt>
                <c:pt idx="8">
                  <c:v>40552</c:v>
                </c:pt>
                <c:pt idx="9">
                  <c:v>40553</c:v>
                </c:pt>
                <c:pt idx="10">
                  <c:v>40554</c:v>
                </c:pt>
                <c:pt idx="11">
                  <c:v>40555</c:v>
                </c:pt>
                <c:pt idx="12">
                  <c:v>40556</c:v>
                </c:pt>
                <c:pt idx="13">
                  <c:v>40557</c:v>
                </c:pt>
                <c:pt idx="14">
                  <c:v>40558</c:v>
                </c:pt>
                <c:pt idx="15">
                  <c:v>40559</c:v>
                </c:pt>
                <c:pt idx="16">
                  <c:v>40560</c:v>
                </c:pt>
                <c:pt idx="17">
                  <c:v>40561</c:v>
                </c:pt>
                <c:pt idx="18">
                  <c:v>40562</c:v>
                </c:pt>
                <c:pt idx="19">
                  <c:v>40563</c:v>
                </c:pt>
                <c:pt idx="20">
                  <c:v>40564</c:v>
                </c:pt>
                <c:pt idx="21">
                  <c:v>40565</c:v>
                </c:pt>
                <c:pt idx="22">
                  <c:v>40566</c:v>
                </c:pt>
                <c:pt idx="23">
                  <c:v>40567</c:v>
                </c:pt>
                <c:pt idx="24">
                  <c:v>40568</c:v>
                </c:pt>
                <c:pt idx="25">
                  <c:v>40569</c:v>
                </c:pt>
                <c:pt idx="26">
                  <c:v>40570</c:v>
                </c:pt>
                <c:pt idx="27">
                  <c:v>40571</c:v>
                </c:pt>
                <c:pt idx="28">
                  <c:v>40572</c:v>
                </c:pt>
                <c:pt idx="29">
                  <c:v>40573</c:v>
                </c:pt>
                <c:pt idx="30">
                  <c:v>40574</c:v>
                </c:pt>
                <c:pt idx="31">
                  <c:v>40575</c:v>
                </c:pt>
                <c:pt idx="32">
                  <c:v>40576</c:v>
                </c:pt>
                <c:pt idx="33">
                  <c:v>40577</c:v>
                </c:pt>
                <c:pt idx="34">
                  <c:v>40578</c:v>
                </c:pt>
                <c:pt idx="35">
                  <c:v>40579</c:v>
                </c:pt>
                <c:pt idx="36">
                  <c:v>40580</c:v>
                </c:pt>
                <c:pt idx="37">
                  <c:v>40581</c:v>
                </c:pt>
                <c:pt idx="38">
                  <c:v>40582</c:v>
                </c:pt>
                <c:pt idx="39">
                  <c:v>40583</c:v>
                </c:pt>
                <c:pt idx="40">
                  <c:v>40584</c:v>
                </c:pt>
                <c:pt idx="41">
                  <c:v>40585</c:v>
                </c:pt>
                <c:pt idx="42">
                  <c:v>40586</c:v>
                </c:pt>
                <c:pt idx="43">
                  <c:v>40587</c:v>
                </c:pt>
                <c:pt idx="44">
                  <c:v>40588</c:v>
                </c:pt>
                <c:pt idx="45">
                  <c:v>40589</c:v>
                </c:pt>
                <c:pt idx="46">
                  <c:v>40590</c:v>
                </c:pt>
                <c:pt idx="47">
                  <c:v>40591</c:v>
                </c:pt>
                <c:pt idx="48">
                  <c:v>40592</c:v>
                </c:pt>
                <c:pt idx="49">
                  <c:v>40593</c:v>
                </c:pt>
                <c:pt idx="50">
                  <c:v>40594</c:v>
                </c:pt>
                <c:pt idx="51">
                  <c:v>40595</c:v>
                </c:pt>
                <c:pt idx="52">
                  <c:v>40596</c:v>
                </c:pt>
                <c:pt idx="53">
                  <c:v>40597</c:v>
                </c:pt>
                <c:pt idx="54">
                  <c:v>40598</c:v>
                </c:pt>
                <c:pt idx="55">
                  <c:v>40599</c:v>
                </c:pt>
                <c:pt idx="56">
                  <c:v>40600</c:v>
                </c:pt>
                <c:pt idx="57">
                  <c:v>40601</c:v>
                </c:pt>
                <c:pt idx="58">
                  <c:v>40602</c:v>
                </c:pt>
                <c:pt idx="59">
                  <c:v>40603</c:v>
                </c:pt>
                <c:pt idx="60">
                  <c:v>40604</c:v>
                </c:pt>
                <c:pt idx="61">
                  <c:v>40605</c:v>
                </c:pt>
                <c:pt idx="62">
                  <c:v>40606</c:v>
                </c:pt>
                <c:pt idx="63">
                  <c:v>40607</c:v>
                </c:pt>
                <c:pt idx="64">
                  <c:v>40608</c:v>
                </c:pt>
                <c:pt idx="65">
                  <c:v>40609</c:v>
                </c:pt>
                <c:pt idx="66">
                  <c:v>40610</c:v>
                </c:pt>
                <c:pt idx="67">
                  <c:v>40611</c:v>
                </c:pt>
                <c:pt idx="68">
                  <c:v>40612</c:v>
                </c:pt>
                <c:pt idx="69">
                  <c:v>40613</c:v>
                </c:pt>
                <c:pt idx="70">
                  <c:v>40614</c:v>
                </c:pt>
                <c:pt idx="71">
                  <c:v>40615</c:v>
                </c:pt>
                <c:pt idx="72">
                  <c:v>40616</c:v>
                </c:pt>
                <c:pt idx="73">
                  <c:v>40617</c:v>
                </c:pt>
                <c:pt idx="74">
                  <c:v>40618</c:v>
                </c:pt>
                <c:pt idx="75">
                  <c:v>40619</c:v>
                </c:pt>
                <c:pt idx="76">
                  <c:v>40620</c:v>
                </c:pt>
                <c:pt idx="77">
                  <c:v>40621</c:v>
                </c:pt>
                <c:pt idx="78">
                  <c:v>40622</c:v>
                </c:pt>
                <c:pt idx="79">
                  <c:v>40623</c:v>
                </c:pt>
                <c:pt idx="80">
                  <c:v>40624</c:v>
                </c:pt>
                <c:pt idx="81">
                  <c:v>40625</c:v>
                </c:pt>
                <c:pt idx="82">
                  <c:v>40626</c:v>
                </c:pt>
                <c:pt idx="83">
                  <c:v>40627</c:v>
                </c:pt>
                <c:pt idx="84">
                  <c:v>40628</c:v>
                </c:pt>
                <c:pt idx="85">
                  <c:v>40629</c:v>
                </c:pt>
                <c:pt idx="86">
                  <c:v>40630</c:v>
                </c:pt>
                <c:pt idx="87">
                  <c:v>40631</c:v>
                </c:pt>
                <c:pt idx="88">
                  <c:v>40632</c:v>
                </c:pt>
                <c:pt idx="89">
                  <c:v>40633</c:v>
                </c:pt>
                <c:pt idx="90">
                  <c:v>40634</c:v>
                </c:pt>
                <c:pt idx="91">
                  <c:v>40635</c:v>
                </c:pt>
                <c:pt idx="92">
                  <c:v>40636</c:v>
                </c:pt>
                <c:pt idx="93">
                  <c:v>40637</c:v>
                </c:pt>
                <c:pt idx="94">
                  <c:v>40638</c:v>
                </c:pt>
                <c:pt idx="95">
                  <c:v>40639</c:v>
                </c:pt>
                <c:pt idx="96">
                  <c:v>40640</c:v>
                </c:pt>
                <c:pt idx="97">
                  <c:v>40641</c:v>
                </c:pt>
                <c:pt idx="98">
                  <c:v>40642</c:v>
                </c:pt>
                <c:pt idx="99">
                  <c:v>40643</c:v>
                </c:pt>
                <c:pt idx="100">
                  <c:v>40644</c:v>
                </c:pt>
                <c:pt idx="101">
                  <c:v>40645</c:v>
                </c:pt>
                <c:pt idx="102">
                  <c:v>40646</c:v>
                </c:pt>
                <c:pt idx="103">
                  <c:v>40647</c:v>
                </c:pt>
                <c:pt idx="104">
                  <c:v>40648</c:v>
                </c:pt>
                <c:pt idx="105">
                  <c:v>40649</c:v>
                </c:pt>
                <c:pt idx="106">
                  <c:v>40650</c:v>
                </c:pt>
                <c:pt idx="107">
                  <c:v>40651</c:v>
                </c:pt>
                <c:pt idx="108">
                  <c:v>40652</c:v>
                </c:pt>
                <c:pt idx="109">
                  <c:v>40653</c:v>
                </c:pt>
                <c:pt idx="110">
                  <c:v>40654</c:v>
                </c:pt>
                <c:pt idx="111">
                  <c:v>40655</c:v>
                </c:pt>
                <c:pt idx="112">
                  <c:v>40656</c:v>
                </c:pt>
                <c:pt idx="113">
                  <c:v>40657</c:v>
                </c:pt>
                <c:pt idx="114">
                  <c:v>40658</c:v>
                </c:pt>
                <c:pt idx="115">
                  <c:v>40659</c:v>
                </c:pt>
                <c:pt idx="116">
                  <c:v>40660</c:v>
                </c:pt>
                <c:pt idx="117">
                  <c:v>40661</c:v>
                </c:pt>
                <c:pt idx="118">
                  <c:v>40662</c:v>
                </c:pt>
                <c:pt idx="119">
                  <c:v>40663</c:v>
                </c:pt>
                <c:pt idx="120">
                  <c:v>40664</c:v>
                </c:pt>
                <c:pt idx="121">
                  <c:v>40665</c:v>
                </c:pt>
                <c:pt idx="122">
                  <c:v>40666</c:v>
                </c:pt>
                <c:pt idx="123">
                  <c:v>40667</c:v>
                </c:pt>
                <c:pt idx="124">
                  <c:v>40668</c:v>
                </c:pt>
                <c:pt idx="125">
                  <c:v>40669</c:v>
                </c:pt>
                <c:pt idx="126">
                  <c:v>40670</c:v>
                </c:pt>
                <c:pt idx="127">
                  <c:v>40671</c:v>
                </c:pt>
                <c:pt idx="128">
                  <c:v>40672</c:v>
                </c:pt>
                <c:pt idx="129">
                  <c:v>40673</c:v>
                </c:pt>
                <c:pt idx="130">
                  <c:v>40674</c:v>
                </c:pt>
                <c:pt idx="131">
                  <c:v>40675</c:v>
                </c:pt>
                <c:pt idx="132">
                  <c:v>40676</c:v>
                </c:pt>
                <c:pt idx="133">
                  <c:v>40677</c:v>
                </c:pt>
                <c:pt idx="134">
                  <c:v>40678</c:v>
                </c:pt>
                <c:pt idx="135">
                  <c:v>40679</c:v>
                </c:pt>
                <c:pt idx="136">
                  <c:v>40680</c:v>
                </c:pt>
                <c:pt idx="137">
                  <c:v>40681</c:v>
                </c:pt>
                <c:pt idx="138">
                  <c:v>40682</c:v>
                </c:pt>
                <c:pt idx="139">
                  <c:v>40683</c:v>
                </c:pt>
                <c:pt idx="140">
                  <c:v>40684</c:v>
                </c:pt>
                <c:pt idx="141">
                  <c:v>40685</c:v>
                </c:pt>
                <c:pt idx="142">
                  <c:v>40686</c:v>
                </c:pt>
                <c:pt idx="143">
                  <c:v>40687</c:v>
                </c:pt>
                <c:pt idx="144">
                  <c:v>40688</c:v>
                </c:pt>
                <c:pt idx="145">
                  <c:v>40689</c:v>
                </c:pt>
                <c:pt idx="146">
                  <c:v>40690</c:v>
                </c:pt>
                <c:pt idx="147">
                  <c:v>40691</c:v>
                </c:pt>
                <c:pt idx="148">
                  <c:v>40692</c:v>
                </c:pt>
                <c:pt idx="149">
                  <c:v>40693</c:v>
                </c:pt>
                <c:pt idx="150">
                  <c:v>40694</c:v>
                </c:pt>
                <c:pt idx="151">
                  <c:v>40695</c:v>
                </c:pt>
                <c:pt idx="152">
                  <c:v>40696</c:v>
                </c:pt>
                <c:pt idx="153">
                  <c:v>40697</c:v>
                </c:pt>
                <c:pt idx="154">
                  <c:v>40698</c:v>
                </c:pt>
                <c:pt idx="155">
                  <c:v>40699</c:v>
                </c:pt>
                <c:pt idx="156">
                  <c:v>40700</c:v>
                </c:pt>
                <c:pt idx="157">
                  <c:v>40701</c:v>
                </c:pt>
                <c:pt idx="158">
                  <c:v>40702</c:v>
                </c:pt>
                <c:pt idx="159">
                  <c:v>40703</c:v>
                </c:pt>
                <c:pt idx="160">
                  <c:v>40704</c:v>
                </c:pt>
                <c:pt idx="161">
                  <c:v>40705</c:v>
                </c:pt>
                <c:pt idx="162">
                  <c:v>40706</c:v>
                </c:pt>
                <c:pt idx="163">
                  <c:v>40707</c:v>
                </c:pt>
                <c:pt idx="164">
                  <c:v>40708</c:v>
                </c:pt>
                <c:pt idx="165">
                  <c:v>40709</c:v>
                </c:pt>
                <c:pt idx="166">
                  <c:v>40710</c:v>
                </c:pt>
                <c:pt idx="167">
                  <c:v>40711</c:v>
                </c:pt>
                <c:pt idx="168">
                  <c:v>40712</c:v>
                </c:pt>
                <c:pt idx="169">
                  <c:v>40713</c:v>
                </c:pt>
                <c:pt idx="170">
                  <c:v>40714</c:v>
                </c:pt>
                <c:pt idx="171">
                  <c:v>40715</c:v>
                </c:pt>
                <c:pt idx="172">
                  <c:v>40716</c:v>
                </c:pt>
                <c:pt idx="173">
                  <c:v>40717</c:v>
                </c:pt>
                <c:pt idx="174">
                  <c:v>40718</c:v>
                </c:pt>
                <c:pt idx="175">
                  <c:v>40719</c:v>
                </c:pt>
                <c:pt idx="176">
                  <c:v>40720</c:v>
                </c:pt>
                <c:pt idx="177">
                  <c:v>40721</c:v>
                </c:pt>
                <c:pt idx="178">
                  <c:v>40722</c:v>
                </c:pt>
                <c:pt idx="179">
                  <c:v>40723</c:v>
                </c:pt>
                <c:pt idx="180">
                  <c:v>40724</c:v>
                </c:pt>
                <c:pt idx="181">
                  <c:v>40725</c:v>
                </c:pt>
                <c:pt idx="182">
                  <c:v>40726</c:v>
                </c:pt>
                <c:pt idx="183">
                  <c:v>40727</c:v>
                </c:pt>
                <c:pt idx="184">
                  <c:v>40728</c:v>
                </c:pt>
                <c:pt idx="185">
                  <c:v>40729</c:v>
                </c:pt>
                <c:pt idx="186">
                  <c:v>40730</c:v>
                </c:pt>
                <c:pt idx="187">
                  <c:v>40731</c:v>
                </c:pt>
                <c:pt idx="188">
                  <c:v>40732</c:v>
                </c:pt>
                <c:pt idx="189">
                  <c:v>40733</c:v>
                </c:pt>
                <c:pt idx="190">
                  <c:v>40734</c:v>
                </c:pt>
                <c:pt idx="191">
                  <c:v>40735</c:v>
                </c:pt>
                <c:pt idx="192">
                  <c:v>40736</c:v>
                </c:pt>
                <c:pt idx="193">
                  <c:v>40737</c:v>
                </c:pt>
                <c:pt idx="194">
                  <c:v>40738</c:v>
                </c:pt>
                <c:pt idx="195">
                  <c:v>40739</c:v>
                </c:pt>
                <c:pt idx="196">
                  <c:v>40740</c:v>
                </c:pt>
                <c:pt idx="197">
                  <c:v>40741</c:v>
                </c:pt>
                <c:pt idx="198">
                  <c:v>40742</c:v>
                </c:pt>
                <c:pt idx="199">
                  <c:v>40743</c:v>
                </c:pt>
                <c:pt idx="200">
                  <c:v>40744</c:v>
                </c:pt>
                <c:pt idx="201">
                  <c:v>40745</c:v>
                </c:pt>
                <c:pt idx="202">
                  <c:v>40746</c:v>
                </c:pt>
                <c:pt idx="203">
                  <c:v>40747</c:v>
                </c:pt>
                <c:pt idx="204">
                  <c:v>40748</c:v>
                </c:pt>
                <c:pt idx="205">
                  <c:v>40749</c:v>
                </c:pt>
                <c:pt idx="206">
                  <c:v>40750</c:v>
                </c:pt>
                <c:pt idx="207">
                  <c:v>40751</c:v>
                </c:pt>
                <c:pt idx="208">
                  <c:v>40752</c:v>
                </c:pt>
                <c:pt idx="209">
                  <c:v>40753</c:v>
                </c:pt>
                <c:pt idx="210">
                  <c:v>40754</c:v>
                </c:pt>
                <c:pt idx="211">
                  <c:v>40755</c:v>
                </c:pt>
                <c:pt idx="212">
                  <c:v>40756</c:v>
                </c:pt>
                <c:pt idx="213">
                  <c:v>40757</c:v>
                </c:pt>
                <c:pt idx="214">
                  <c:v>40758</c:v>
                </c:pt>
                <c:pt idx="215">
                  <c:v>40759</c:v>
                </c:pt>
                <c:pt idx="216">
                  <c:v>40760</c:v>
                </c:pt>
                <c:pt idx="217">
                  <c:v>40761</c:v>
                </c:pt>
                <c:pt idx="218">
                  <c:v>40762</c:v>
                </c:pt>
                <c:pt idx="219">
                  <c:v>40763</c:v>
                </c:pt>
                <c:pt idx="220">
                  <c:v>40764</c:v>
                </c:pt>
                <c:pt idx="221">
                  <c:v>40765</c:v>
                </c:pt>
                <c:pt idx="222">
                  <c:v>40766</c:v>
                </c:pt>
                <c:pt idx="223">
                  <c:v>40767</c:v>
                </c:pt>
                <c:pt idx="224">
                  <c:v>40768</c:v>
                </c:pt>
                <c:pt idx="225">
                  <c:v>40769</c:v>
                </c:pt>
                <c:pt idx="226">
                  <c:v>40770</c:v>
                </c:pt>
                <c:pt idx="227">
                  <c:v>40771</c:v>
                </c:pt>
                <c:pt idx="228">
                  <c:v>40772</c:v>
                </c:pt>
                <c:pt idx="229">
                  <c:v>40773</c:v>
                </c:pt>
                <c:pt idx="230">
                  <c:v>40774</c:v>
                </c:pt>
                <c:pt idx="231">
                  <c:v>40775</c:v>
                </c:pt>
                <c:pt idx="232">
                  <c:v>40776</c:v>
                </c:pt>
                <c:pt idx="233">
                  <c:v>40777</c:v>
                </c:pt>
                <c:pt idx="234">
                  <c:v>40778</c:v>
                </c:pt>
                <c:pt idx="235">
                  <c:v>40779</c:v>
                </c:pt>
                <c:pt idx="236">
                  <c:v>40780</c:v>
                </c:pt>
                <c:pt idx="237">
                  <c:v>40781</c:v>
                </c:pt>
                <c:pt idx="238">
                  <c:v>40782</c:v>
                </c:pt>
                <c:pt idx="239">
                  <c:v>40783</c:v>
                </c:pt>
                <c:pt idx="240">
                  <c:v>40784</c:v>
                </c:pt>
                <c:pt idx="241">
                  <c:v>40785</c:v>
                </c:pt>
                <c:pt idx="242">
                  <c:v>40786</c:v>
                </c:pt>
                <c:pt idx="243">
                  <c:v>40787</c:v>
                </c:pt>
                <c:pt idx="244">
                  <c:v>40788</c:v>
                </c:pt>
                <c:pt idx="245">
                  <c:v>40789</c:v>
                </c:pt>
                <c:pt idx="246">
                  <c:v>40790</c:v>
                </c:pt>
                <c:pt idx="247">
                  <c:v>40791</c:v>
                </c:pt>
                <c:pt idx="248">
                  <c:v>40792</c:v>
                </c:pt>
                <c:pt idx="249">
                  <c:v>40793</c:v>
                </c:pt>
                <c:pt idx="250">
                  <c:v>40794</c:v>
                </c:pt>
                <c:pt idx="251">
                  <c:v>40795</c:v>
                </c:pt>
                <c:pt idx="252">
                  <c:v>40796</c:v>
                </c:pt>
                <c:pt idx="253">
                  <c:v>40797</c:v>
                </c:pt>
                <c:pt idx="254">
                  <c:v>40798</c:v>
                </c:pt>
                <c:pt idx="255">
                  <c:v>40799</c:v>
                </c:pt>
                <c:pt idx="256">
                  <c:v>40800</c:v>
                </c:pt>
                <c:pt idx="257">
                  <c:v>40801</c:v>
                </c:pt>
                <c:pt idx="258">
                  <c:v>40802</c:v>
                </c:pt>
                <c:pt idx="259">
                  <c:v>40803</c:v>
                </c:pt>
                <c:pt idx="260">
                  <c:v>40804</c:v>
                </c:pt>
                <c:pt idx="261">
                  <c:v>40805</c:v>
                </c:pt>
                <c:pt idx="262">
                  <c:v>40806</c:v>
                </c:pt>
                <c:pt idx="263">
                  <c:v>40807</c:v>
                </c:pt>
                <c:pt idx="264">
                  <c:v>40808</c:v>
                </c:pt>
                <c:pt idx="265">
                  <c:v>40809</c:v>
                </c:pt>
                <c:pt idx="266">
                  <c:v>40810</c:v>
                </c:pt>
                <c:pt idx="267">
                  <c:v>40811</c:v>
                </c:pt>
                <c:pt idx="268">
                  <c:v>40812</c:v>
                </c:pt>
                <c:pt idx="269">
                  <c:v>40813</c:v>
                </c:pt>
                <c:pt idx="270">
                  <c:v>40814</c:v>
                </c:pt>
                <c:pt idx="271">
                  <c:v>40815</c:v>
                </c:pt>
                <c:pt idx="272">
                  <c:v>40816</c:v>
                </c:pt>
                <c:pt idx="273">
                  <c:v>40817</c:v>
                </c:pt>
                <c:pt idx="274">
                  <c:v>40818</c:v>
                </c:pt>
                <c:pt idx="275">
                  <c:v>40819</c:v>
                </c:pt>
                <c:pt idx="276">
                  <c:v>40820</c:v>
                </c:pt>
                <c:pt idx="277">
                  <c:v>40821</c:v>
                </c:pt>
                <c:pt idx="278">
                  <c:v>40822</c:v>
                </c:pt>
                <c:pt idx="279">
                  <c:v>40823</c:v>
                </c:pt>
                <c:pt idx="280">
                  <c:v>40824</c:v>
                </c:pt>
                <c:pt idx="281">
                  <c:v>40825</c:v>
                </c:pt>
                <c:pt idx="282">
                  <c:v>40826</c:v>
                </c:pt>
                <c:pt idx="283">
                  <c:v>40827</c:v>
                </c:pt>
                <c:pt idx="284">
                  <c:v>40828</c:v>
                </c:pt>
                <c:pt idx="285">
                  <c:v>40829</c:v>
                </c:pt>
                <c:pt idx="286">
                  <c:v>40830</c:v>
                </c:pt>
                <c:pt idx="287">
                  <c:v>40831</c:v>
                </c:pt>
                <c:pt idx="288">
                  <c:v>40832</c:v>
                </c:pt>
                <c:pt idx="289">
                  <c:v>40833</c:v>
                </c:pt>
                <c:pt idx="290">
                  <c:v>40834</c:v>
                </c:pt>
                <c:pt idx="291">
                  <c:v>40835</c:v>
                </c:pt>
                <c:pt idx="292">
                  <c:v>40836</c:v>
                </c:pt>
                <c:pt idx="293">
                  <c:v>40837</c:v>
                </c:pt>
                <c:pt idx="294">
                  <c:v>40838</c:v>
                </c:pt>
                <c:pt idx="295">
                  <c:v>40839</c:v>
                </c:pt>
                <c:pt idx="296">
                  <c:v>40840</c:v>
                </c:pt>
                <c:pt idx="297">
                  <c:v>40841</c:v>
                </c:pt>
                <c:pt idx="298">
                  <c:v>40842</c:v>
                </c:pt>
                <c:pt idx="299">
                  <c:v>40843</c:v>
                </c:pt>
                <c:pt idx="300">
                  <c:v>40844</c:v>
                </c:pt>
                <c:pt idx="301">
                  <c:v>40845</c:v>
                </c:pt>
                <c:pt idx="302">
                  <c:v>40846</c:v>
                </c:pt>
                <c:pt idx="303">
                  <c:v>40847</c:v>
                </c:pt>
                <c:pt idx="304">
                  <c:v>40848</c:v>
                </c:pt>
                <c:pt idx="305">
                  <c:v>40849</c:v>
                </c:pt>
                <c:pt idx="306">
                  <c:v>40850</c:v>
                </c:pt>
                <c:pt idx="307">
                  <c:v>40851</c:v>
                </c:pt>
                <c:pt idx="308">
                  <c:v>40852</c:v>
                </c:pt>
                <c:pt idx="309">
                  <c:v>40853</c:v>
                </c:pt>
                <c:pt idx="310">
                  <c:v>40854</c:v>
                </c:pt>
                <c:pt idx="311">
                  <c:v>40855</c:v>
                </c:pt>
                <c:pt idx="312">
                  <c:v>40856</c:v>
                </c:pt>
                <c:pt idx="313">
                  <c:v>40857</c:v>
                </c:pt>
                <c:pt idx="314">
                  <c:v>40858</c:v>
                </c:pt>
                <c:pt idx="315">
                  <c:v>40859</c:v>
                </c:pt>
                <c:pt idx="316">
                  <c:v>40860</c:v>
                </c:pt>
                <c:pt idx="317">
                  <c:v>40861</c:v>
                </c:pt>
                <c:pt idx="318">
                  <c:v>40862</c:v>
                </c:pt>
                <c:pt idx="319">
                  <c:v>40863</c:v>
                </c:pt>
                <c:pt idx="320">
                  <c:v>40864</c:v>
                </c:pt>
                <c:pt idx="321">
                  <c:v>40865</c:v>
                </c:pt>
                <c:pt idx="322">
                  <c:v>40866</c:v>
                </c:pt>
                <c:pt idx="323">
                  <c:v>40867</c:v>
                </c:pt>
                <c:pt idx="324">
                  <c:v>40868</c:v>
                </c:pt>
                <c:pt idx="325">
                  <c:v>40869</c:v>
                </c:pt>
                <c:pt idx="326">
                  <c:v>40870</c:v>
                </c:pt>
                <c:pt idx="327">
                  <c:v>40871</c:v>
                </c:pt>
                <c:pt idx="328">
                  <c:v>40872</c:v>
                </c:pt>
                <c:pt idx="329">
                  <c:v>40873</c:v>
                </c:pt>
                <c:pt idx="330">
                  <c:v>40874</c:v>
                </c:pt>
                <c:pt idx="331">
                  <c:v>40875</c:v>
                </c:pt>
                <c:pt idx="332">
                  <c:v>40876</c:v>
                </c:pt>
                <c:pt idx="333">
                  <c:v>40877</c:v>
                </c:pt>
                <c:pt idx="334">
                  <c:v>40878</c:v>
                </c:pt>
                <c:pt idx="335">
                  <c:v>40879</c:v>
                </c:pt>
                <c:pt idx="336">
                  <c:v>40880</c:v>
                </c:pt>
                <c:pt idx="337">
                  <c:v>40881</c:v>
                </c:pt>
                <c:pt idx="338">
                  <c:v>40882</c:v>
                </c:pt>
                <c:pt idx="339">
                  <c:v>40883</c:v>
                </c:pt>
                <c:pt idx="340">
                  <c:v>40884</c:v>
                </c:pt>
                <c:pt idx="341">
                  <c:v>40885</c:v>
                </c:pt>
                <c:pt idx="342">
                  <c:v>40886</c:v>
                </c:pt>
                <c:pt idx="343">
                  <c:v>40887</c:v>
                </c:pt>
                <c:pt idx="344">
                  <c:v>40888</c:v>
                </c:pt>
                <c:pt idx="345">
                  <c:v>40889</c:v>
                </c:pt>
                <c:pt idx="346">
                  <c:v>40890</c:v>
                </c:pt>
                <c:pt idx="347">
                  <c:v>40891</c:v>
                </c:pt>
                <c:pt idx="348">
                  <c:v>40892</c:v>
                </c:pt>
                <c:pt idx="349">
                  <c:v>40893</c:v>
                </c:pt>
                <c:pt idx="350">
                  <c:v>40894</c:v>
                </c:pt>
                <c:pt idx="351">
                  <c:v>40895</c:v>
                </c:pt>
                <c:pt idx="352">
                  <c:v>40896</c:v>
                </c:pt>
                <c:pt idx="353">
                  <c:v>40897</c:v>
                </c:pt>
                <c:pt idx="354">
                  <c:v>40898</c:v>
                </c:pt>
                <c:pt idx="355">
                  <c:v>40899</c:v>
                </c:pt>
                <c:pt idx="356">
                  <c:v>40900</c:v>
                </c:pt>
                <c:pt idx="357">
                  <c:v>40901</c:v>
                </c:pt>
                <c:pt idx="358">
                  <c:v>40902</c:v>
                </c:pt>
                <c:pt idx="359">
                  <c:v>40903</c:v>
                </c:pt>
                <c:pt idx="360">
                  <c:v>40904</c:v>
                </c:pt>
                <c:pt idx="361">
                  <c:v>40905</c:v>
                </c:pt>
                <c:pt idx="362">
                  <c:v>40906</c:v>
                </c:pt>
                <c:pt idx="363">
                  <c:v>40907</c:v>
                </c:pt>
              </c:numCache>
            </c:numRef>
          </c:cat>
          <c:val>
            <c:numRef>
              <c:f>W20_IMPdays!$AG$2:$AG$365</c:f>
              <c:numCache>
                <c:formatCode>General</c:formatCode>
                <c:ptCount val="36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2.3105726011433871E-4</c:v>
                </c:pt>
                <c:pt idx="6">
                  <c:v>0</c:v>
                </c:pt>
                <c:pt idx="7">
                  <c:v>0</c:v>
                </c:pt>
                <c:pt idx="8">
                  <c:v>7.528406821103998E-4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4.1227232937723832E-2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2.8673461618876352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3.8716998496281927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0.72584586462326917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0.20426499605003684</c:v>
                </c:pt>
                <c:pt idx="198">
                  <c:v>0</c:v>
                </c:pt>
                <c:pt idx="199">
                  <c:v>0</c:v>
                </c:pt>
                <c:pt idx="200">
                  <c:v>0.28078556189387144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1.7845142208414721E-2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0.5009071530929925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2.6926713481844264E-2</c:v>
                </c:pt>
                <c:pt idx="240">
                  <c:v>0</c:v>
                </c:pt>
                <c:pt idx="241">
                  <c:v>0</c:v>
                </c:pt>
                <c:pt idx="242">
                  <c:v>0.155023589606089</c:v>
                </c:pt>
                <c:pt idx="243">
                  <c:v>0</c:v>
                </c:pt>
                <c:pt idx="244">
                  <c:v>0</c:v>
                </c:pt>
                <c:pt idx="245">
                  <c:v>6.6725029110145814E-2</c:v>
                </c:pt>
                <c:pt idx="246">
                  <c:v>0</c:v>
                </c:pt>
                <c:pt idx="247">
                  <c:v>0</c:v>
                </c:pt>
                <c:pt idx="248">
                  <c:v>0.17091251117563341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7.5629281652780739E-2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2.3416390824022682E-2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6.8632371228848618E-2</c:v>
                </c:pt>
                <c:pt idx="300">
                  <c:v>0</c:v>
                </c:pt>
                <c:pt idx="301">
                  <c:v>0</c:v>
                </c:pt>
                <c:pt idx="302">
                  <c:v>4.0237929786434909E-3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8.4118954593311555E-3</c:v>
                </c:pt>
                <c:pt idx="312">
                  <c:v>0</c:v>
                </c:pt>
                <c:pt idx="313">
                  <c:v>0</c:v>
                </c:pt>
                <c:pt idx="314">
                  <c:v>1.0203246150692102E-3</c:v>
                </c:pt>
                <c:pt idx="315">
                  <c:v>0</c:v>
                </c:pt>
                <c:pt idx="316">
                  <c:v>0</c:v>
                </c:pt>
                <c:pt idx="317">
                  <c:v>9.3389826455901312E-2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0.40929537148446832</c:v>
                </c:pt>
                <c:pt idx="336">
                  <c:v>0</c:v>
                </c:pt>
                <c:pt idx="337">
                  <c:v>0</c:v>
                </c:pt>
                <c:pt idx="338">
                  <c:v>7.8300973934497878E-3</c:v>
                </c:pt>
                <c:pt idx="339">
                  <c:v>0</c:v>
                </c:pt>
                <c:pt idx="340">
                  <c:v>0</c:v>
                </c:pt>
                <c:pt idx="341">
                  <c:v>3.3256068223238081E-3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1.6879703390151161E-2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9AD-4D5F-87FC-72BE9E178686}"/>
            </c:ext>
          </c:extLst>
        </c:ser>
        <c:ser>
          <c:idx val="5"/>
          <c:order val="6"/>
          <c:tx>
            <c:strRef>
              <c:f>W20_IMPdays!$AH$1</c:f>
              <c:strCache>
                <c:ptCount val="1"/>
                <c:pt idx="0">
                  <c:v>AdjIMP_BCK_ECM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numRef>
              <c:f>US_Anthro_Ext!$D$2:$D$365</c:f>
              <c:numCache>
                <c:formatCode>m/d/yyyy</c:formatCode>
                <c:ptCount val="364"/>
                <c:pt idx="0">
                  <c:v>40544</c:v>
                </c:pt>
                <c:pt idx="1">
                  <c:v>40545</c:v>
                </c:pt>
                <c:pt idx="2">
                  <c:v>40546</c:v>
                </c:pt>
                <c:pt idx="3">
                  <c:v>40547</c:v>
                </c:pt>
                <c:pt idx="4">
                  <c:v>40548</c:v>
                </c:pt>
                <c:pt idx="5">
                  <c:v>40549</c:v>
                </c:pt>
                <c:pt idx="6">
                  <c:v>40550</c:v>
                </c:pt>
                <c:pt idx="7">
                  <c:v>40551</c:v>
                </c:pt>
                <c:pt idx="8">
                  <c:v>40552</c:v>
                </c:pt>
                <c:pt idx="9">
                  <c:v>40553</c:v>
                </c:pt>
                <c:pt idx="10">
                  <c:v>40554</c:v>
                </c:pt>
                <c:pt idx="11">
                  <c:v>40555</c:v>
                </c:pt>
                <c:pt idx="12">
                  <c:v>40556</c:v>
                </c:pt>
                <c:pt idx="13">
                  <c:v>40557</c:v>
                </c:pt>
                <c:pt idx="14">
                  <c:v>40558</c:v>
                </c:pt>
                <c:pt idx="15">
                  <c:v>40559</c:v>
                </c:pt>
                <c:pt idx="16">
                  <c:v>40560</c:v>
                </c:pt>
                <c:pt idx="17">
                  <c:v>40561</c:v>
                </c:pt>
                <c:pt idx="18">
                  <c:v>40562</c:v>
                </c:pt>
                <c:pt idx="19">
                  <c:v>40563</c:v>
                </c:pt>
                <c:pt idx="20">
                  <c:v>40564</c:v>
                </c:pt>
                <c:pt idx="21">
                  <c:v>40565</c:v>
                </c:pt>
                <c:pt idx="22">
                  <c:v>40566</c:v>
                </c:pt>
                <c:pt idx="23">
                  <c:v>40567</c:v>
                </c:pt>
                <c:pt idx="24">
                  <c:v>40568</c:v>
                </c:pt>
                <c:pt idx="25">
                  <c:v>40569</c:v>
                </c:pt>
                <c:pt idx="26">
                  <c:v>40570</c:v>
                </c:pt>
                <c:pt idx="27">
                  <c:v>40571</c:v>
                </c:pt>
                <c:pt idx="28">
                  <c:v>40572</c:v>
                </c:pt>
                <c:pt idx="29">
                  <c:v>40573</c:v>
                </c:pt>
                <c:pt idx="30">
                  <c:v>40574</c:v>
                </c:pt>
                <c:pt idx="31">
                  <c:v>40575</c:v>
                </c:pt>
                <c:pt idx="32">
                  <c:v>40576</c:v>
                </c:pt>
                <c:pt idx="33">
                  <c:v>40577</c:v>
                </c:pt>
                <c:pt idx="34">
                  <c:v>40578</c:v>
                </c:pt>
                <c:pt idx="35">
                  <c:v>40579</c:v>
                </c:pt>
                <c:pt idx="36">
                  <c:v>40580</c:v>
                </c:pt>
                <c:pt idx="37">
                  <c:v>40581</c:v>
                </c:pt>
                <c:pt idx="38">
                  <c:v>40582</c:v>
                </c:pt>
                <c:pt idx="39">
                  <c:v>40583</c:v>
                </c:pt>
                <c:pt idx="40">
                  <c:v>40584</c:v>
                </c:pt>
                <c:pt idx="41">
                  <c:v>40585</c:v>
                </c:pt>
                <c:pt idx="42">
                  <c:v>40586</c:v>
                </c:pt>
                <c:pt idx="43">
                  <c:v>40587</c:v>
                </c:pt>
                <c:pt idx="44">
                  <c:v>40588</c:v>
                </c:pt>
                <c:pt idx="45">
                  <c:v>40589</c:v>
                </c:pt>
                <c:pt idx="46">
                  <c:v>40590</c:v>
                </c:pt>
                <c:pt idx="47">
                  <c:v>40591</c:v>
                </c:pt>
                <c:pt idx="48">
                  <c:v>40592</c:v>
                </c:pt>
                <c:pt idx="49">
                  <c:v>40593</c:v>
                </c:pt>
                <c:pt idx="50">
                  <c:v>40594</c:v>
                </c:pt>
                <c:pt idx="51">
                  <c:v>40595</c:v>
                </c:pt>
                <c:pt idx="52">
                  <c:v>40596</c:v>
                </c:pt>
                <c:pt idx="53">
                  <c:v>40597</c:v>
                </c:pt>
                <c:pt idx="54">
                  <c:v>40598</c:v>
                </c:pt>
                <c:pt idx="55">
                  <c:v>40599</c:v>
                </c:pt>
                <c:pt idx="56">
                  <c:v>40600</c:v>
                </c:pt>
                <c:pt idx="57">
                  <c:v>40601</c:v>
                </c:pt>
                <c:pt idx="58">
                  <c:v>40602</c:v>
                </c:pt>
                <c:pt idx="59">
                  <c:v>40603</c:v>
                </c:pt>
                <c:pt idx="60">
                  <c:v>40604</c:v>
                </c:pt>
                <c:pt idx="61">
                  <c:v>40605</c:v>
                </c:pt>
                <c:pt idx="62">
                  <c:v>40606</c:v>
                </c:pt>
                <c:pt idx="63">
                  <c:v>40607</c:v>
                </c:pt>
                <c:pt idx="64">
                  <c:v>40608</c:v>
                </c:pt>
                <c:pt idx="65">
                  <c:v>40609</c:v>
                </c:pt>
                <c:pt idx="66">
                  <c:v>40610</c:v>
                </c:pt>
                <c:pt idx="67">
                  <c:v>40611</c:v>
                </c:pt>
                <c:pt idx="68">
                  <c:v>40612</c:v>
                </c:pt>
                <c:pt idx="69">
                  <c:v>40613</c:v>
                </c:pt>
                <c:pt idx="70">
                  <c:v>40614</c:v>
                </c:pt>
                <c:pt idx="71">
                  <c:v>40615</c:v>
                </c:pt>
                <c:pt idx="72">
                  <c:v>40616</c:v>
                </c:pt>
                <c:pt idx="73">
                  <c:v>40617</c:v>
                </c:pt>
                <c:pt idx="74">
                  <c:v>40618</c:v>
                </c:pt>
                <c:pt idx="75">
                  <c:v>40619</c:v>
                </c:pt>
                <c:pt idx="76">
                  <c:v>40620</c:v>
                </c:pt>
                <c:pt idx="77">
                  <c:v>40621</c:v>
                </c:pt>
                <c:pt idx="78">
                  <c:v>40622</c:v>
                </c:pt>
                <c:pt idx="79">
                  <c:v>40623</c:v>
                </c:pt>
                <c:pt idx="80">
                  <c:v>40624</c:v>
                </c:pt>
                <c:pt idx="81">
                  <c:v>40625</c:v>
                </c:pt>
                <c:pt idx="82">
                  <c:v>40626</c:v>
                </c:pt>
                <c:pt idx="83">
                  <c:v>40627</c:v>
                </c:pt>
                <c:pt idx="84">
                  <c:v>40628</c:v>
                </c:pt>
                <c:pt idx="85">
                  <c:v>40629</c:v>
                </c:pt>
                <c:pt idx="86">
                  <c:v>40630</c:v>
                </c:pt>
                <c:pt idx="87">
                  <c:v>40631</c:v>
                </c:pt>
                <c:pt idx="88">
                  <c:v>40632</c:v>
                </c:pt>
                <c:pt idx="89">
                  <c:v>40633</c:v>
                </c:pt>
                <c:pt idx="90">
                  <c:v>40634</c:v>
                </c:pt>
                <c:pt idx="91">
                  <c:v>40635</c:v>
                </c:pt>
                <c:pt idx="92">
                  <c:v>40636</c:v>
                </c:pt>
                <c:pt idx="93">
                  <c:v>40637</c:v>
                </c:pt>
                <c:pt idx="94">
                  <c:v>40638</c:v>
                </c:pt>
                <c:pt idx="95">
                  <c:v>40639</c:v>
                </c:pt>
                <c:pt idx="96">
                  <c:v>40640</c:v>
                </c:pt>
                <c:pt idx="97">
                  <c:v>40641</c:v>
                </c:pt>
                <c:pt idx="98">
                  <c:v>40642</c:v>
                </c:pt>
                <c:pt idx="99">
                  <c:v>40643</c:v>
                </c:pt>
                <c:pt idx="100">
                  <c:v>40644</c:v>
                </c:pt>
                <c:pt idx="101">
                  <c:v>40645</c:v>
                </c:pt>
                <c:pt idx="102">
                  <c:v>40646</c:v>
                </c:pt>
                <c:pt idx="103">
                  <c:v>40647</c:v>
                </c:pt>
                <c:pt idx="104">
                  <c:v>40648</c:v>
                </c:pt>
                <c:pt idx="105">
                  <c:v>40649</c:v>
                </c:pt>
                <c:pt idx="106">
                  <c:v>40650</c:v>
                </c:pt>
                <c:pt idx="107">
                  <c:v>40651</c:v>
                </c:pt>
                <c:pt idx="108">
                  <c:v>40652</c:v>
                </c:pt>
                <c:pt idx="109">
                  <c:v>40653</c:v>
                </c:pt>
                <c:pt idx="110">
                  <c:v>40654</c:v>
                </c:pt>
                <c:pt idx="111">
                  <c:v>40655</c:v>
                </c:pt>
                <c:pt idx="112">
                  <c:v>40656</c:v>
                </c:pt>
                <c:pt idx="113">
                  <c:v>40657</c:v>
                </c:pt>
                <c:pt idx="114">
                  <c:v>40658</c:v>
                </c:pt>
                <c:pt idx="115">
                  <c:v>40659</c:v>
                </c:pt>
                <c:pt idx="116">
                  <c:v>40660</c:v>
                </c:pt>
                <c:pt idx="117">
                  <c:v>40661</c:v>
                </c:pt>
                <c:pt idx="118">
                  <c:v>40662</c:v>
                </c:pt>
                <c:pt idx="119">
                  <c:v>40663</c:v>
                </c:pt>
                <c:pt idx="120">
                  <c:v>40664</c:v>
                </c:pt>
                <c:pt idx="121">
                  <c:v>40665</c:v>
                </c:pt>
                <c:pt idx="122">
                  <c:v>40666</c:v>
                </c:pt>
                <c:pt idx="123">
                  <c:v>40667</c:v>
                </c:pt>
                <c:pt idx="124">
                  <c:v>40668</c:v>
                </c:pt>
                <c:pt idx="125">
                  <c:v>40669</c:v>
                </c:pt>
                <c:pt idx="126">
                  <c:v>40670</c:v>
                </c:pt>
                <c:pt idx="127">
                  <c:v>40671</c:v>
                </c:pt>
                <c:pt idx="128">
                  <c:v>40672</c:v>
                </c:pt>
                <c:pt idx="129">
                  <c:v>40673</c:v>
                </c:pt>
                <c:pt idx="130">
                  <c:v>40674</c:v>
                </c:pt>
                <c:pt idx="131">
                  <c:v>40675</c:v>
                </c:pt>
                <c:pt idx="132">
                  <c:v>40676</c:v>
                </c:pt>
                <c:pt idx="133">
                  <c:v>40677</c:v>
                </c:pt>
                <c:pt idx="134">
                  <c:v>40678</c:v>
                </c:pt>
                <c:pt idx="135">
                  <c:v>40679</c:v>
                </c:pt>
                <c:pt idx="136">
                  <c:v>40680</c:v>
                </c:pt>
                <c:pt idx="137">
                  <c:v>40681</c:v>
                </c:pt>
                <c:pt idx="138">
                  <c:v>40682</c:v>
                </c:pt>
                <c:pt idx="139">
                  <c:v>40683</c:v>
                </c:pt>
                <c:pt idx="140">
                  <c:v>40684</c:v>
                </c:pt>
                <c:pt idx="141">
                  <c:v>40685</c:v>
                </c:pt>
                <c:pt idx="142">
                  <c:v>40686</c:v>
                </c:pt>
                <c:pt idx="143">
                  <c:v>40687</c:v>
                </c:pt>
                <c:pt idx="144">
                  <c:v>40688</c:v>
                </c:pt>
                <c:pt idx="145">
                  <c:v>40689</c:v>
                </c:pt>
                <c:pt idx="146">
                  <c:v>40690</c:v>
                </c:pt>
                <c:pt idx="147">
                  <c:v>40691</c:v>
                </c:pt>
                <c:pt idx="148">
                  <c:v>40692</c:v>
                </c:pt>
                <c:pt idx="149">
                  <c:v>40693</c:v>
                </c:pt>
                <c:pt idx="150">
                  <c:v>40694</c:v>
                </c:pt>
                <c:pt idx="151">
                  <c:v>40695</c:v>
                </c:pt>
                <c:pt idx="152">
                  <c:v>40696</c:v>
                </c:pt>
                <c:pt idx="153">
                  <c:v>40697</c:v>
                </c:pt>
                <c:pt idx="154">
                  <c:v>40698</c:v>
                </c:pt>
                <c:pt idx="155">
                  <c:v>40699</c:v>
                </c:pt>
                <c:pt idx="156">
                  <c:v>40700</c:v>
                </c:pt>
                <c:pt idx="157">
                  <c:v>40701</c:v>
                </c:pt>
                <c:pt idx="158">
                  <c:v>40702</c:v>
                </c:pt>
                <c:pt idx="159">
                  <c:v>40703</c:v>
                </c:pt>
                <c:pt idx="160">
                  <c:v>40704</c:v>
                </c:pt>
                <c:pt idx="161">
                  <c:v>40705</c:v>
                </c:pt>
                <c:pt idx="162">
                  <c:v>40706</c:v>
                </c:pt>
                <c:pt idx="163">
                  <c:v>40707</c:v>
                </c:pt>
                <c:pt idx="164">
                  <c:v>40708</c:v>
                </c:pt>
                <c:pt idx="165">
                  <c:v>40709</c:v>
                </c:pt>
                <c:pt idx="166">
                  <c:v>40710</c:v>
                </c:pt>
                <c:pt idx="167">
                  <c:v>40711</c:v>
                </c:pt>
                <c:pt idx="168">
                  <c:v>40712</c:v>
                </c:pt>
                <c:pt idx="169">
                  <c:v>40713</c:v>
                </c:pt>
                <c:pt idx="170">
                  <c:v>40714</c:v>
                </c:pt>
                <c:pt idx="171">
                  <c:v>40715</c:v>
                </c:pt>
                <c:pt idx="172">
                  <c:v>40716</c:v>
                </c:pt>
                <c:pt idx="173">
                  <c:v>40717</c:v>
                </c:pt>
                <c:pt idx="174">
                  <c:v>40718</c:v>
                </c:pt>
                <c:pt idx="175">
                  <c:v>40719</c:v>
                </c:pt>
                <c:pt idx="176">
                  <c:v>40720</c:v>
                </c:pt>
                <c:pt idx="177">
                  <c:v>40721</c:v>
                </c:pt>
                <c:pt idx="178">
                  <c:v>40722</c:v>
                </c:pt>
                <c:pt idx="179">
                  <c:v>40723</c:v>
                </c:pt>
                <c:pt idx="180">
                  <c:v>40724</c:v>
                </c:pt>
                <c:pt idx="181">
                  <c:v>40725</c:v>
                </c:pt>
                <c:pt idx="182">
                  <c:v>40726</c:v>
                </c:pt>
                <c:pt idx="183">
                  <c:v>40727</c:v>
                </c:pt>
                <c:pt idx="184">
                  <c:v>40728</c:v>
                </c:pt>
                <c:pt idx="185">
                  <c:v>40729</c:v>
                </c:pt>
                <c:pt idx="186">
                  <c:v>40730</c:v>
                </c:pt>
                <c:pt idx="187">
                  <c:v>40731</c:v>
                </c:pt>
                <c:pt idx="188">
                  <c:v>40732</c:v>
                </c:pt>
                <c:pt idx="189">
                  <c:v>40733</c:v>
                </c:pt>
                <c:pt idx="190">
                  <c:v>40734</c:v>
                </c:pt>
                <c:pt idx="191">
                  <c:v>40735</c:v>
                </c:pt>
                <c:pt idx="192">
                  <c:v>40736</c:v>
                </c:pt>
                <c:pt idx="193">
                  <c:v>40737</c:v>
                </c:pt>
                <c:pt idx="194">
                  <c:v>40738</c:v>
                </c:pt>
                <c:pt idx="195">
                  <c:v>40739</c:v>
                </c:pt>
                <c:pt idx="196">
                  <c:v>40740</c:v>
                </c:pt>
                <c:pt idx="197">
                  <c:v>40741</c:v>
                </c:pt>
                <c:pt idx="198">
                  <c:v>40742</c:v>
                </c:pt>
                <c:pt idx="199">
                  <c:v>40743</c:v>
                </c:pt>
                <c:pt idx="200">
                  <c:v>40744</c:v>
                </c:pt>
                <c:pt idx="201">
                  <c:v>40745</c:v>
                </c:pt>
                <c:pt idx="202">
                  <c:v>40746</c:v>
                </c:pt>
                <c:pt idx="203">
                  <c:v>40747</c:v>
                </c:pt>
                <c:pt idx="204">
                  <c:v>40748</c:v>
                </c:pt>
                <c:pt idx="205">
                  <c:v>40749</c:v>
                </c:pt>
                <c:pt idx="206">
                  <c:v>40750</c:v>
                </c:pt>
                <c:pt idx="207">
                  <c:v>40751</c:v>
                </c:pt>
                <c:pt idx="208">
                  <c:v>40752</c:v>
                </c:pt>
                <c:pt idx="209">
                  <c:v>40753</c:v>
                </c:pt>
                <c:pt idx="210">
                  <c:v>40754</c:v>
                </c:pt>
                <c:pt idx="211">
                  <c:v>40755</c:v>
                </c:pt>
                <c:pt idx="212">
                  <c:v>40756</c:v>
                </c:pt>
                <c:pt idx="213">
                  <c:v>40757</c:v>
                </c:pt>
                <c:pt idx="214">
                  <c:v>40758</c:v>
                </c:pt>
                <c:pt idx="215">
                  <c:v>40759</c:v>
                </c:pt>
                <c:pt idx="216">
                  <c:v>40760</c:v>
                </c:pt>
                <c:pt idx="217">
                  <c:v>40761</c:v>
                </c:pt>
                <c:pt idx="218">
                  <c:v>40762</c:v>
                </c:pt>
                <c:pt idx="219">
                  <c:v>40763</c:v>
                </c:pt>
                <c:pt idx="220">
                  <c:v>40764</c:v>
                </c:pt>
                <c:pt idx="221">
                  <c:v>40765</c:v>
                </c:pt>
                <c:pt idx="222">
                  <c:v>40766</c:v>
                </c:pt>
                <c:pt idx="223">
                  <c:v>40767</c:v>
                </c:pt>
                <c:pt idx="224">
                  <c:v>40768</c:v>
                </c:pt>
                <c:pt idx="225">
                  <c:v>40769</c:v>
                </c:pt>
                <c:pt idx="226">
                  <c:v>40770</c:v>
                </c:pt>
                <c:pt idx="227">
                  <c:v>40771</c:v>
                </c:pt>
                <c:pt idx="228">
                  <c:v>40772</c:v>
                </c:pt>
                <c:pt idx="229">
                  <c:v>40773</c:v>
                </c:pt>
                <c:pt idx="230">
                  <c:v>40774</c:v>
                </c:pt>
                <c:pt idx="231">
                  <c:v>40775</c:v>
                </c:pt>
                <c:pt idx="232">
                  <c:v>40776</c:v>
                </c:pt>
                <c:pt idx="233">
                  <c:v>40777</c:v>
                </c:pt>
                <c:pt idx="234">
                  <c:v>40778</c:v>
                </c:pt>
                <c:pt idx="235">
                  <c:v>40779</c:v>
                </c:pt>
                <c:pt idx="236">
                  <c:v>40780</c:v>
                </c:pt>
                <c:pt idx="237">
                  <c:v>40781</c:v>
                </c:pt>
                <c:pt idx="238">
                  <c:v>40782</c:v>
                </c:pt>
                <c:pt idx="239">
                  <c:v>40783</c:v>
                </c:pt>
                <c:pt idx="240">
                  <c:v>40784</c:v>
                </c:pt>
                <c:pt idx="241">
                  <c:v>40785</c:v>
                </c:pt>
                <c:pt idx="242">
                  <c:v>40786</c:v>
                </c:pt>
                <c:pt idx="243">
                  <c:v>40787</c:v>
                </c:pt>
                <c:pt idx="244">
                  <c:v>40788</c:v>
                </c:pt>
                <c:pt idx="245">
                  <c:v>40789</c:v>
                </c:pt>
                <c:pt idx="246">
                  <c:v>40790</c:v>
                </c:pt>
                <c:pt idx="247">
                  <c:v>40791</c:v>
                </c:pt>
                <c:pt idx="248">
                  <c:v>40792</c:v>
                </c:pt>
                <c:pt idx="249">
                  <c:v>40793</c:v>
                </c:pt>
                <c:pt idx="250">
                  <c:v>40794</c:v>
                </c:pt>
                <c:pt idx="251">
                  <c:v>40795</c:v>
                </c:pt>
                <c:pt idx="252">
                  <c:v>40796</c:v>
                </c:pt>
                <c:pt idx="253">
                  <c:v>40797</c:v>
                </c:pt>
                <c:pt idx="254">
                  <c:v>40798</c:v>
                </c:pt>
                <c:pt idx="255">
                  <c:v>40799</c:v>
                </c:pt>
                <c:pt idx="256">
                  <c:v>40800</c:v>
                </c:pt>
                <c:pt idx="257">
                  <c:v>40801</c:v>
                </c:pt>
                <c:pt idx="258">
                  <c:v>40802</c:v>
                </c:pt>
                <c:pt idx="259">
                  <c:v>40803</c:v>
                </c:pt>
                <c:pt idx="260">
                  <c:v>40804</c:v>
                </c:pt>
                <c:pt idx="261">
                  <c:v>40805</c:v>
                </c:pt>
                <c:pt idx="262">
                  <c:v>40806</c:v>
                </c:pt>
                <c:pt idx="263">
                  <c:v>40807</c:v>
                </c:pt>
                <c:pt idx="264">
                  <c:v>40808</c:v>
                </c:pt>
                <c:pt idx="265">
                  <c:v>40809</c:v>
                </c:pt>
                <c:pt idx="266">
                  <c:v>40810</c:v>
                </c:pt>
                <c:pt idx="267">
                  <c:v>40811</c:v>
                </c:pt>
                <c:pt idx="268">
                  <c:v>40812</c:v>
                </c:pt>
                <c:pt idx="269">
                  <c:v>40813</c:v>
                </c:pt>
                <c:pt idx="270">
                  <c:v>40814</c:v>
                </c:pt>
                <c:pt idx="271">
                  <c:v>40815</c:v>
                </c:pt>
                <c:pt idx="272">
                  <c:v>40816</c:v>
                </c:pt>
                <c:pt idx="273">
                  <c:v>40817</c:v>
                </c:pt>
                <c:pt idx="274">
                  <c:v>40818</c:v>
                </c:pt>
                <c:pt idx="275">
                  <c:v>40819</c:v>
                </c:pt>
                <c:pt idx="276">
                  <c:v>40820</c:v>
                </c:pt>
                <c:pt idx="277">
                  <c:v>40821</c:v>
                </c:pt>
                <c:pt idx="278">
                  <c:v>40822</c:v>
                </c:pt>
                <c:pt idx="279">
                  <c:v>40823</c:v>
                </c:pt>
                <c:pt idx="280">
                  <c:v>40824</c:v>
                </c:pt>
                <c:pt idx="281">
                  <c:v>40825</c:v>
                </c:pt>
                <c:pt idx="282">
                  <c:v>40826</c:v>
                </c:pt>
                <c:pt idx="283">
                  <c:v>40827</c:v>
                </c:pt>
                <c:pt idx="284">
                  <c:v>40828</c:v>
                </c:pt>
                <c:pt idx="285">
                  <c:v>40829</c:v>
                </c:pt>
                <c:pt idx="286">
                  <c:v>40830</c:v>
                </c:pt>
                <c:pt idx="287">
                  <c:v>40831</c:v>
                </c:pt>
                <c:pt idx="288">
                  <c:v>40832</c:v>
                </c:pt>
                <c:pt idx="289">
                  <c:v>40833</c:v>
                </c:pt>
                <c:pt idx="290">
                  <c:v>40834</c:v>
                </c:pt>
                <c:pt idx="291">
                  <c:v>40835</c:v>
                </c:pt>
                <c:pt idx="292">
                  <c:v>40836</c:v>
                </c:pt>
                <c:pt idx="293">
                  <c:v>40837</c:v>
                </c:pt>
                <c:pt idx="294">
                  <c:v>40838</c:v>
                </c:pt>
                <c:pt idx="295">
                  <c:v>40839</c:v>
                </c:pt>
                <c:pt idx="296">
                  <c:v>40840</c:v>
                </c:pt>
                <c:pt idx="297">
                  <c:v>40841</c:v>
                </c:pt>
                <c:pt idx="298">
                  <c:v>40842</c:v>
                </c:pt>
                <c:pt idx="299">
                  <c:v>40843</c:v>
                </c:pt>
                <c:pt idx="300">
                  <c:v>40844</c:v>
                </c:pt>
                <c:pt idx="301">
                  <c:v>40845</c:v>
                </c:pt>
                <c:pt idx="302">
                  <c:v>40846</c:v>
                </c:pt>
                <c:pt idx="303">
                  <c:v>40847</c:v>
                </c:pt>
                <c:pt idx="304">
                  <c:v>40848</c:v>
                </c:pt>
                <c:pt idx="305">
                  <c:v>40849</c:v>
                </c:pt>
                <c:pt idx="306">
                  <c:v>40850</c:v>
                </c:pt>
                <c:pt idx="307">
                  <c:v>40851</c:v>
                </c:pt>
                <c:pt idx="308">
                  <c:v>40852</c:v>
                </c:pt>
                <c:pt idx="309">
                  <c:v>40853</c:v>
                </c:pt>
                <c:pt idx="310">
                  <c:v>40854</c:v>
                </c:pt>
                <c:pt idx="311">
                  <c:v>40855</c:v>
                </c:pt>
                <c:pt idx="312">
                  <c:v>40856</c:v>
                </c:pt>
                <c:pt idx="313">
                  <c:v>40857</c:v>
                </c:pt>
                <c:pt idx="314">
                  <c:v>40858</c:v>
                </c:pt>
                <c:pt idx="315">
                  <c:v>40859</c:v>
                </c:pt>
                <c:pt idx="316">
                  <c:v>40860</c:v>
                </c:pt>
                <c:pt idx="317">
                  <c:v>40861</c:v>
                </c:pt>
                <c:pt idx="318">
                  <c:v>40862</c:v>
                </c:pt>
                <c:pt idx="319">
                  <c:v>40863</c:v>
                </c:pt>
                <c:pt idx="320">
                  <c:v>40864</c:v>
                </c:pt>
                <c:pt idx="321">
                  <c:v>40865</c:v>
                </c:pt>
                <c:pt idx="322">
                  <c:v>40866</c:v>
                </c:pt>
                <c:pt idx="323">
                  <c:v>40867</c:v>
                </c:pt>
                <c:pt idx="324">
                  <c:v>40868</c:v>
                </c:pt>
                <c:pt idx="325">
                  <c:v>40869</c:v>
                </c:pt>
                <c:pt idx="326">
                  <c:v>40870</c:v>
                </c:pt>
                <c:pt idx="327">
                  <c:v>40871</c:v>
                </c:pt>
                <c:pt idx="328">
                  <c:v>40872</c:v>
                </c:pt>
                <c:pt idx="329">
                  <c:v>40873</c:v>
                </c:pt>
                <c:pt idx="330">
                  <c:v>40874</c:v>
                </c:pt>
                <c:pt idx="331">
                  <c:v>40875</c:v>
                </c:pt>
                <c:pt idx="332">
                  <c:v>40876</c:v>
                </c:pt>
                <c:pt idx="333">
                  <c:v>40877</c:v>
                </c:pt>
                <c:pt idx="334">
                  <c:v>40878</c:v>
                </c:pt>
                <c:pt idx="335">
                  <c:v>40879</c:v>
                </c:pt>
                <c:pt idx="336">
                  <c:v>40880</c:v>
                </c:pt>
                <c:pt idx="337">
                  <c:v>40881</c:v>
                </c:pt>
                <c:pt idx="338">
                  <c:v>40882</c:v>
                </c:pt>
                <c:pt idx="339">
                  <c:v>40883</c:v>
                </c:pt>
                <c:pt idx="340">
                  <c:v>40884</c:v>
                </c:pt>
                <c:pt idx="341">
                  <c:v>40885</c:v>
                </c:pt>
                <c:pt idx="342">
                  <c:v>40886</c:v>
                </c:pt>
                <c:pt idx="343">
                  <c:v>40887</c:v>
                </c:pt>
                <c:pt idx="344">
                  <c:v>40888</c:v>
                </c:pt>
                <c:pt idx="345">
                  <c:v>40889</c:v>
                </c:pt>
                <c:pt idx="346">
                  <c:v>40890</c:v>
                </c:pt>
                <c:pt idx="347">
                  <c:v>40891</c:v>
                </c:pt>
                <c:pt idx="348">
                  <c:v>40892</c:v>
                </c:pt>
                <c:pt idx="349">
                  <c:v>40893</c:v>
                </c:pt>
                <c:pt idx="350">
                  <c:v>40894</c:v>
                </c:pt>
                <c:pt idx="351">
                  <c:v>40895</c:v>
                </c:pt>
                <c:pt idx="352">
                  <c:v>40896</c:v>
                </c:pt>
                <c:pt idx="353">
                  <c:v>40897</c:v>
                </c:pt>
                <c:pt idx="354">
                  <c:v>40898</c:v>
                </c:pt>
                <c:pt idx="355">
                  <c:v>40899</c:v>
                </c:pt>
                <c:pt idx="356">
                  <c:v>40900</c:v>
                </c:pt>
                <c:pt idx="357">
                  <c:v>40901</c:v>
                </c:pt>
                <c:pt idx="358">
                  <c:v>40902</c:v>
                </c:pt>
                <c:pt idx="359">
                  <c:v>40903</c:v>
                </c:pt>
                <c:pt idx="360">
                  <c:v>40904</c:v>
                </c:pt>
                <c:pt idx="361">
                  <c:v>40905</c:v>
                </c:pt>
                <c:pt idx="362">
                  <c:v>40906</c:v>
                </c:pt>
                <c:pt idx="363">
                  <c:v>40907</c:v>
                </c:pt>
              </c:numCache>
            </c:numRef>
          </c:cat>
          <c:val>
            <c:numRef>
              <c:f>W20_IMPdays!$AH$2:$AH$365</c:f>
              <c:numCache>
                <c:formatCode>General</c:formatCode>
                <c:ptCount val="36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2.5395525103416681E-4</c:v>
                </c:pt>
                <c:pt idx="6">
                  <c:v>0</c:v>
                </c:pt>
                <c:pt idx="7">
                  <c:v>0</c:v>
                </c:pt>
                <c:pt idx="8">
                  <c:v>1.7627651088385351E-3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0.25344135583260957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3.8778629737481598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3.5342076964930125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1.939503146839018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0.66789090728169542</c:v>
                </c:pt>
                <c:pt idx="198">
                  <c:v>0</c:v>
                </c:pt>
                <c:pt idx="199">
                  <c:v>0</c:v>
                </c:pt>
                <c:pt idx="200">
                  <c:v>0.98439621796011223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3.5387222417552856E-2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1.2762424499821241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5.1190612705113304E-2</c:v>
                </c:pt>
                <c:pt idx="240">
                  <c:v>0</c:v>
                </c:pt>
                <c:pt idx="241">
                  <c:v>0</c:v>
                </c:pt>
                <c:pt idx="242">
                  <c:v>0.2766983073386805</c:v>
                </c:pt>
                <c:pt idx="243">
                  <c:v>0</c:v>
                </c:pt>
                <c:pt idx="244">
                  <c:v>0</c:v>
                </c:pt>
                <c:pt idx="245">
                  <c:v>0.26133121827053313</c:v>
                </c:pt>
                <c:pt idx="246">
                  <c:v>0</c:v>
                </c:pt>
                <c:pt idx="247">
                  <c:v>0</c:v>
                </c:pt>
                <c:pt idx="248">
                  <c:v>4.7785034019034986E-2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0.19300522956741356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5.3922768074686725E-2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6.6346576402853075E-2</c:v>
                </c:pt>
                <c:pt idx="300">
                  <c:v>0</c:v>
                </c:pt>
                <c:pt idx="301">
                  <c:v>0</c:v>
                </c:pt>
                <c:pt idx="302">
                  <c:v>7.839370134950013E-3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0.18358895430139746</c:v>
                </c:pt>
                <c:pt idx="312">
                  <c:v>0</c:v>
                </c:pt>
                <c:pt idx="313">
                  <c:v>0</c:v>
                </c:pt>
                <c:pt idx="314">
                  <c:v>2.0589309702066902E-3</c:v>
                </c:pt>
                <c:pt idx="315">
                  <c:v>0</c:v>
                </c:pt>
                <c:pt idx="316">
                  <c:v>0</c:v>
                </c:pt>
                <c:pt idx="317">
                  <c:v>0.16781272800560312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1.2266042256557037</c:v>
                </c:pt>
                <c:pt idx="336">
                  <c:v>0</c:v>
                </c:pt>
                <c:pt idx="337">
                  <c:v>0</c:v>
                </c:pt>
                <c:pt idx="338">
                  <c:v>2.1626157494736151E-2</c:v>
                </c:pt>
                <c:pt idx="339">
                  <c:v>0</c:v>
                </c:pt>
                <c:pt idx="340">
                  <c:v>0</c:v>
                </c:pt>
                <c:pt idx="341">
                  <c:v>1.1146571961007923E-2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4.3567873129322313E-3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9AD-4D5F-87FC-72BE9E178686}"/>
            </c:ext>
          </c:extLst>
        </c:ser>
        <c:ser>
          <c:idx val="6"/>
          <c:order val="7"/>
          <c:tx>
            <c:strRef>
              <c:f>W20_IMPdays!$AI$1</c:f>
              <c:strCache>
                <c:ptCount val="1"/>
                <c:pt idx="0">
                  <c:v>AdjIMP_BCK_ESS</c:v>
                </c:pt>
              </c:strCache>
            </c:strRef>
          </c:tx>
          <c:invertIfNegative val="0"/>
          <c:val>
            <c:numRef>
              <c:f>W20_IMPdays!$AI$2:$AI$365</c:f>
              <c:numCache>
                <c:formatCode>General</c:formatCode>
                <c:ptCount val="36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1.8496000000000033E-3</c:v>
                </c:pt>
                <c:pt idx="6">
                  <c:v>0</c:v>
                </c:pt>
                <c:pt idx="7">
                  <c:v>0</c:v>
                </c:pt>
                <c:pt idx="8">
                  <c:v>1.9074000000000033E-3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1.3849560000000001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0.59020973999999959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0.149175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9.6696000000000226E-2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1.3872000000000042E-3</c:v>
                </c:pt>
                <c:pt idx="198">
                  <c:v>0</c:v>
                </c:pt>
                <c:pt idx="199">
                  <c:v>0</c:v>
                </c:pt>
                <c:pt idx="200">
                  <c:v>5.9927040000000022E-2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9.9960000000000348E-4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8.3300000000000247E-4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7.9135000000000208E-4</c:v>
                </c:pt>
                <c:pt idx="240">
                  <c:v>0</c:v>
                </c:pt>
                <c:pt idx="241">
                  <c:v>0</c:v>
                </c:pt>
                <c:pt idx="242">
                  <c:v>9.2879500000000014E-3</c:v>
                </c:pt>
                <c:pt idx="243">
                  <c:v>0</c:v>
                </c:pt>
                <c:pt idx="244">
                  <c:v>0</c:v>
                </c:pt>
                <c:pt idx="245">
                  <c:v>1.0077599999999997E-3</c:v>
                </c:pt>
                <c:pt idx="246">
                  <c:v>0</c:v>
                </c:pt>
                <c:pt idx="247">
                  <c:v>0</c:v>
                </c:pt>
                <c:pt idx="248">
                  <c:v>1.04652E-3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4.2558479999999996E-2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6.6215000000000002E-4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6.9700000000000285E-4</c:v>
                </c:pt>
                <c:pt idx="300">
                  <c:v>0</c:v>
                </c:pt>
                <c:pt idx="301">
                  <c:v>0</c:v>
                </c:pt>
                <c:pt idx="302">
                  <c:v>3.2758999999999996E-3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1.2347100000000021E-3</c:v>
                </c:pt>
                <c:pt idx="312">
                  <c:v>0</c:v>
                </c:pt>
                <c:pt idx="313">
                  <c:v>0</c:v>
                </c:pt>
                <c:pt idx="314">
                  <c:v>1.1889800000000044E-3</c:v>
                </c:pt>
                <c:pt idx="315">
                  <c:v>0</c:v>
                </c:pt>
                <c:pt idx="316">
                  <c:v>0</c:v>
                </c:pt>
                <c:pt idx="317">
                  <c:v>0.23377175999999997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1.0709999999999999E-3</c:v>
                </c:pt>
                <c:pt idx="336">
                  <c:v>0</c:v>
                </c:pt>
                <c:pt idx="337">
                  <c:v>0</c:v>
                </c:pt>
                <c:pt idx="338">
                  <c:v>1.0709999999999999E-3</c:v>
                </c:pt>
                <c:pt idx="339">
                  <c:v>0</c:v>
                </c:pt>
                <c:pt idx="340">
                  <c:v>0</c:v>
                </c:pt>
                <c:pt idx="341">
                  <c:v>1.0709999999999999E-3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1.0709999999999999E-3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9AD-4D5F-87FC-72BE9E1786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57312128"/>
        <c:axId val="157313664"/>
      </c:barChart>
      <c:catAx>
        <c:axId val="157312128"/>
        <c:scaling>
          <c:orientation val="minMax"/>
        </c:scaling>
        <c:delete val="0"/>
        <c:axPos val="b"/>
        <c:numFmt formatCode="m/yy;@" sourceLinked="0"/>
        <c:majorTickMark val="out"/>
        <c:minorTickMark val="none"/>
        <c:tickLblPos val="nextTo"/>
        <c:crossAx val="157313664"/>
        <c:crossesAt val="0"/>
        <c:auto val="1"/>
        <c:lblAlgn val="ctr"/>
        <c:lblOffset val="100"/>
        <c:tickLblSkip val="31"/>
        <c:tickMarkSkip val="31"/>
        <c:noMultiLvlLbl val="0"/>
      </c:catAx>
      <c:valAx>
        <c:axId val="157313664"/>
        <c:scaling>
          <c:orientation val="minMax"/>
          <c:min val="0"/>
        </c:scaling>
        <c:delete val="0"/>
        <c:axPos val="l"/>
        <c:majorGridlines>
          <c:spPr>
            <a:ln>
              <a:solidFill>
                <a:schemeClr val="tx1"/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/>
                  <a:t>Aerosol Extinction (Mm-1)</a:t>
                </a:r>
              </a:p>
            </c:rich>
          </c:tx>
          <c:layout>
            <c:manualLayout>
              <c:xMode val="edge"/>
              <c:yMode val="edge"/>
              <c:x val="3.6428291038400258E-3"/>
              <c:y val="0.2677417979002624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57312128"/>
        <c:crosses val="autoZero"/>
        <c:crossBetween val="between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80903882615846212"/>
          <c:y val="0.10128944162353549"/>
          <c:w val="0.17238457149378067"/>
          <c:h val="0.86859960261976876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Mount Rainier NP:  20% most impaired days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6.8814472532955889E-2"/>
          <c:y val="0.17065675313858836"/>
          <c:w val="0.7465459566730257"/>
          <c:h val="0.6840781466360771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Sheet1!$W$1</c:f>
              <c:strCache>
                <c:ptCount val="1"/>
                <c:pt idx="0">
                  <c:v>anthro_eamm_so4</c:v>
                </c:pt>
              </c:strCache>
            </c:strRef>
          </c:tx>
          <c:spPr>
            <a:solidFill>
              <a:srgbClr val="F6F10F"/>
            </a:solidFill>
          </c:spPr>
          <c:invertIfNegative val="0"/>
          <c:cat>
            <c:numRef>
              <c:f>Sheet1!$B$2:$B$26</c:f>
              <c:numCache>
                <c:formatCode>General</c:formatCode>
                <c:ptCount val="25"/>
                <c:pt idx="0">
                  <c:v>1989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</c:numCache>
            </c:numRef>
          </c:cat>
          <c:val>
            <c:numRef>
              <c:f>Sheet1!$W$2:$W$26</c:f>
              <c:numCache>
                <c:formatCode>General</c:formatCode>
                <c:ptCount val="25"/>
                <c:pt idx="0">
                  <c:v>27.420434231999998</c:v>
                </c:pt>
                <c:pt idx="1">
                  <c:v>35.967754304000003</c:v>
                </c:pt>
                <c:pt idx="2">
                  <c:v>29.742830398999995</c:v>
                </c:pt>
                <c:pt idx="3">
                  <c:v>34.488277753999995</c:v>
                </c:pt>
                <c:pt idx="4">
                  <c:v>31.797568456000004</c:v>
                </c:pt>
                <c:pt idx="5">
                  <c:v>22.268104790999995</c:v>
                </c:pt>
                <c:pt idx="6">
                  <c:v>20.719335225999995</c:v>
                </c:pt>
                <c:pt idx="7">
                  <c:v>23.340001408999999</c:v>
                </c:pt>
                <c:pt idx="8">
                  <c:v>30.487225103</c:v>
                </c:pt>
                <c:pt idx="9">
                  <c:v>26.735375335000001</c:v>
                </c:pt>
                <c:pt idx="10">
                  <c:v>23.575098869000001</c:v>
                </c:pt>
                <c:pt idx="11">
                  <c:v>26.899633528999995</c:v>
                </c:pt>
                <c:pt idx="12">
                  <c:v>16.901132509999997</c:v>
                </c:pt>
                <c:pt idx="13">
                  <c:v>18.491122722</c:v>
                </c:pt>
                <c:pt idx="14">
                  <c:v>13.772925078</c:v>
                </c:pt>
                <c:pt idx="15">
                  <c:v>16.476823548999995</c:v>
                </c:pt>
                <c:pt idx="16">
                  <c:v>12.751772153999999</c:v>
                </c:pt>
                <c:pt idx="17">
                  <c:v>14.21723325</c:v>
                </c:pt>
                <c:pt idx="18">
                  <c:v>17.488417496999997</c:v>
                </c:pt>
                <c:pt idx="19">
                  <c:v>12.186796584000001</c:v>
                </c:pt>
                <c:pt idx="20">
                  <c:v>14.151371234999999</c:v>
                </c:pt>
                <c:pt idx="21">
                  <c:v>11.916494232000003</c:v>
                </c:pt>
                <c:pt idx="22">
                  <c:v>12.531297868999999</c:v>
                </c:pt>
                <c:pt idx="23">
                  <c:v>10.283245914</c:v>
                </c:pt>
                <c:pt idx="24">
                  <c:v>8.2367771532999985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42-41AA-A097-7F6A571CDFA2}"/>
            </c:ext>
          </c:extLst>
        </c:ser>
        <c:ser>
          <c:idx val="1"/>
          <c:order val="1"/>
          <c:tx>
            <c:strRef>
              <c:f>Sheet1!$X$1</c:f>
              <c:strCache>
                <c:ptCount val="1"/>
                <c:pt idx="0">
                  <c:v>anthro_eamm_no3</c:v>
                </c:pt>
              </c:strCache>
            </c:strRef>
          </c:tx>
          <c:spPr>
            <a:solidFill>
              <a:srgbClr val="CC0000"/>
            </a:solidFill>
          </c:spPr>
          <c:invertIfNegative val="0"/>
          <c:cat>
            <c:numRef>
              <c:f>Sheet1!$B$2:$B$26</c:f>
              <c:numCache>
                <c:formatCode>General</c:formatCode>
                <c:ptCount val="25"/>
                <c:pt idx="0">
                  <c:v>1989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</c:numCache>
            </c:numRef>
          </c:cat>
          <c:val>
            <c:numRef>
              <c:f>Sheet1!$X$2:$X$26</c:f>
              <c:numCache>
                <c:formatCode>General</c:formatCode>
                <c:ptCount val="25"/>
                <c:pt idx="0">
                  <c:v>2.2287695904000002</c:v>
                </c:pt>
                <c:pt idx="1">
                  <c:v>2.3708593833999991</c:v>
                </c:pt>
                <c:pt idx="2">
                  <c:v>2.1316143802999998</c:v>
                </c:pt>
                <c:pt idx="3">
                  <c:v>2.8858879534999997</c:v>
                </c:pt>
                <c:pt idx="4">
                  <c:v>2.8182454446999992</c:v>
                </c:pt>
                <c:pt idx="5">
                  <c:v>1.9322449450000001</c:v>
                </c:pt>
                <c:pt idx="6">
                  <c:v>1.7999941005999998</c:v>
                </c:pt>
                <c:pt idx="7">
                  <c:v>1.6029524012000003</c:v>
                </c:pt>
                <c:pt idx="8">
                  <c:v>1.8421397569</c:v>
                </c:pt>
                <c:pt idx="9">
                  <c:v>0.68162922720000019</c:v>
                </c:pt>
                <c:pt idx="10">
                  <c:v>3.0698116120000001</c:v>
                </c:pt>
                <c:pt idx="11">
                  <c:v>1.8802088262000003</c:v>
                </c:pt>
                <c:pt idx="12">
                  <c:v>2.8127218773</c:v>
                </c:pt>
                <c:pt idx="13">
                  <c:v>3.0591713915000001</c:v>
                </c:pt>
                <c:pt idx="14">
                  <c:v>0.62918628759999995</c:v>
                </c:pt>
                <c:pt idx="15">
                  <c:v>1.3890247885999998</c:v>
                </c:pt>
                <c:pt idx="16">
                  <c:v>1.1106876918999999</c:v>
                </c:pt>
                <c:pt idx="17">
                  <c:v>0.75650616999999987</c:v>
                </c:pt>
                <c:pt idx="18">
                  <c:v>0.75406382360000013</c:v>
                </c:pt>
                <c:pt idx="19">
                  <c:v>0.36176059040000008</c:v>
                </c:pt>
                <c:pt idx="20">
                  <c:v>0.47693271050000002</c:v>
                </c:pt>
                <c:pt idx="21">
                  <c:v>0.35329568930000005</c:v>
                </c:pt>
                <c:pt idx="22">
                  <c:v>0.57441450559999996</c:v>
                </c:pt>
                <c:pt idx="23">
                  <c:v>0.16011614499999999</c:v>
                </c:pt>
                <c:pt idx="24">
                  <c:v>0.45852379390000003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42-41AA-A097-7F6A571CDFA2}"/>
            </c:ext>
          </c:extLst>
        </c:ser>
        <c:ser>
          <c:idx val="14"/>
          <c:order val="2"/>
          <c:tx>
            <c:strRef>
              <c:f>Sheet1!$Y$1</c:f>
              <c:strCache>
                <c:ptCount val="1"/>
                <c:pt idx="0">
                  <c:v>anthro_eomc</c:v>
                </c:pt>
              </c:strCache>
            </c:strRef>
          </c:tx>
          <c:spPr>
            <a:solidFill>
              <a:srgbClr val="17912E"/>
            </a:solidFill>
          </c:spPr>
          <c:invertIfNegative val="0"/>
          <c:cat>
            <c:numRef>
              <c:f>Sheet1!$B$2:$B$26</c:f>
              <c:numCache>
                <c:formatCode>General</c:formatCode>
                <c:ptCount val="25"/>
                <c:pt idx="0">
                  <c:v>1989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</c:numCache>
            </c:numRef>
          </c:cat>
          <c:val>
            <c:numRef>
              <c:f>Sheet1!$Y$2:$Y$26</c:f>
              <c:numCache>
                <c:formatCode>General</c:formatCode>
                <c:ptCount val="25"/>
                <c:pt idx="0">
                  <c:v>5.6229155496999974</c:v>
                </c:pt>
                <c:pt idx="1">
                  <c:v>6.0960093507000002</c:v>
                </c:pt>
                <c:pt idx="2">
                  <c:v>5.6166698006000004</c:v>
                </c:pt>
                <c:pt idx="3">
                  <c:v>5.9508148832999987</c:v>
                </c:pt>
                <c:pt idx="4">
                  <c:v>6.2908280300000001</c:v>
                </c:pt>
                <c:pt idx="5">
                  <c:v>4.8264876486999979</c:v>
                </c:pt>
                <c:pt idx="6">
                  <c:v>5.3579726857000001</c:v>
                </c:pt>
                <c:pt idx="7">
                  <c:v>6.0856904342000009</c:v>
                </c:pt>
                <c:pt idx="8">
                  <c:v>6.0253708630999991</c:v>
                </c:pt>
                <c:pt idx="9">
                  <c:v>5.7300605656999997</c:v>
                </c:pt>
                <c:pt idx="10">
                  <c:v>4.956709172500001</c:v>
                </c:pt>
                <c:pt idx="11">
                  <c:v>3.2965070749000001</c:v>
                </c:pt>
                <c:pt idx="12">
                  <c:v>4.5952824184000001</c:v>
                </c:pt>
                <c:pt idx="13">
                  <c:v>6.0873294728999996</c:v>
                </c:pt>
                <c:pt idx="14">
                  <c:v>4.9342438151000012</c:v>
                </c:pt>
                <c:pt idx="15">
                  <c:v>3.8320757673999997</c:v>
                </c:pt>
                <c:pt idx="16">
                  <c:v>4.1938894218999989</c:v>
                </c:pt>
                <c:pt idx="17">
                  <c:v>3.1446373370000003</c:v>
                </c:pt>
                <c:pt idx="18">
                  <c:v>4.1210676832999997</c:v>
                </c:pt>
                <c:pt idx="19">
                  <c:v>2.0998256557999997</c:v>
                </c:pt>
                <c:pt idx="20">
                  <c:v>3.4460558549999996</c:v>
                </c:pt>
                <c:pt idx="21">
                  <c:v>4.3714803189999989</c:v>
                </c:pt>
                <c:pt idx="22">
                  <c:v>4.2301621043000006</c:v>
                </c:pt>
                <c:pt idx="23">
                  <c:v>3.8145761954999995</c:v>
                </c:pt>
                <c:pt idx="24">
                  <c:v>4.7638396026000001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F42-41AA-A097-7F6A571CDFA2}"/>
            </c:ext>
          </c:extLst>
        </c:ser>
        <c:ser>
          <c:idx val="15"/>
          <c:order val="3"/>
          <c:tx>
            <c:strRef>
              <c:f>Sheet1!$Z$1</c:f>
              <c:strCache>
                <c:ptCount val="1"/>
                <c:pt idx="0">
                  <c:v>anthro_elac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numRef>
              <c:f>Sheet1!$B$2:$B$26</c:f>
              <c:numCache>
                <c:formatCode>General</c:formatCode>
                <c:ptCount val="25"/>
                <c:pt idx="0">
                  <c:v>1989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</c:numCache>
            </c:numRef>
          </c:cat>
          <c:val>
            <c:numRef>
              <c:f>Sheet1!$Z$2:$Z$26</c:f>
              <c:numCache>
                <c:formatCode>General</c:formatCode>
                <c:ptCount val="25"/>
                <c:pt idx="0">
                  <c:v>3.6541249216000002</c:v>
                </c:pt>
                <c:pt idx="1">
                  <c:v>2.5352195768999999</c:v>
                </c:pt>
                <c:pt idx="2">
                  <c:v>2.4392932552</c:v>
                </c:pt>
                <c:pt idx="3">
                  <c:v>2.4067699013999997</c:v>
                </c:pt>
                <c:pt idx="4">
                  <c:v>2.8925363087</c:v>
                </c:pt>
                <c:pt idx="5">
                  <c:v>3.1027406943999996</c:v>
                </c:pt>
                <c:pt idx="6">
                  <c:v>2.6378429220999995</c:v>
                </c:pt>
                <c:pt idx="7">
                  <c:v>2.4901247658000005</c:v>
                </c:pt>
                <c:pt idx="8">
                  <c:v>3.0437548452000005</c:v>
                </c:pt>
                <c:pt idx="9">
                  <c:v>2.4066566100999993</c:v>
                </c:pt>
                <c:pt idx="10">
                  <c:v>3.4852601538999997</c:v>
                </c:pt>
                <c:pt idx="11">
                  <c:v>2.6155101538999999</c:v>
                </c:pt>
                <c:pt idx="12">
                  <c:v>2.8079590366999998</c:v>
                </c:pt>
                <c:pt idx="13">
                  <c:v>2.62850662</c:v>
                </c:pt>
                <c:pt idx="14">
                  <c:v>3.3328317716</c:v>
                </c:pt>
                <c:pt idx="15">
                  <c:v>2.9025377980000004</c:v>
                </c:pt>
                <c:pt idx="16">
                  <c:v>2.8326958743999993</c:v>
                </c:pt>
                <c:pt idx="17">
                  <c:v>2.3238627484000003</c:v>
                </c:pt>
                <c:pt idx="18">
                  <c:v>2.1760698819999997</c:v>
                </c:pt>
                <c:pt idx="19">
                  <c:v>1.7676497765999997</c:v>
                </c:pt>
                <c:pt idx="20">
                  <c:v>1.9366686276</c:v>
                </c:pt>
                <c:pt idx="21">
                  <c:v>2.0590313131999998</c:v>
                </c:pt>
                <c:pt idx="22">
                  <c:v>2.2931113870000006</c:v>
                </c:pt>
                <c:pt idx="23">
                  <c:v>1.9158918680999997</c:v>
                </c:pt>
                <c:pt idx="24">
                  <c:v>1.7793093285999997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F42-41AA-A097-7F6A571CDFA2}"/>
            </c:ext>
          </c:extLst>
        </c:ser>
        <c:ser>
          <c:idx val="16"/>
          <c:order val="4"/>
          <c:tx>
            <c:strRef>
              <c:f>Sheet1!$AA$1</c:f>
              <c:strCache>
                <c:ptCount val="1"/>
                <c:pt idx="0">
                  <c:v>anthro_esoil</c:v>
                </c:pt>
              </c:strCache>
            </c:strRef>
          </c:tx>
          <c:invertIfNegative val="0"/>
          <c:cat>
            <c:numRef>
              <c:f>Sheet1!$B$2:$B$26</c:f>
              <c:numCache>
                <c:formatCode>General</c:formatCode>
                <c:ptCount val="25"/>
                <c:pt idx="0">
                  <c:v>1989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</c:numCache>
            </c:numRef>
          </c:cat>
          <c:val>
            <c:numRef>
              <c:f>Sheet1!$AA$2:$AA$26</c:f>
              <c:numCache>
                <c:formatCode>General</c:formatCode>
                <c:ptCount val="2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F42-41AA-A097-7F6A571CDFA2}"/>
            </c:ext>
          </c:extLst>
        </c:ser>
        <c:ser>
          <c:idx val="17"/>
          <c:order val="5"/>
          <c:tx>
            <c:strRef>
              <c:f>Sheet1!$AB$1</c:f>
              <c:strCache>
                <c:ptCount val="1"/>
                <c:pt idx="0">
                  <c:v>anthro_ecm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numRef>
              <c:f>Sheet1!$B$2:$B$26</c:f>
              <c:numCache>
                <c:formatCode>General</c:formatCode>
                <c:ptCount val="25"/>
                <c:pt idx="0">
                  <c:v>1989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</c:numCache>
            </c:numRef>
          </c:cat>
          <c:val>
            <c:numRef>
              <c:f>Sheet1!$AB$2:$AB$26</c:f>
              <c:numCache>
                <c:formatCode>General</c:formatCode>
                <c:ptCount val="25"/>
                <c:pt idx="0">
                  <c:v>0.31067947130000012</c:v>
                </c:pt>
                <c:pt idx="1">
                  <c:v>0.37307747750000003</c:v>
                </c:pt>
                <c:pt idx="2">
                  <c:v>0.41533901270000001</c:v>
                </c:pt>
                <c:pt idx="3">
                  <c:v>0.33768962330000013</c:v>
                </c:pt>
                <c:pt idx="4">
                  <c:v>0.31144241270000006</c:v>
                </c:pt>
                <c:pt idx="5">
                  <c:v>0.15524795960000004</c:v>
                </c:pt>
                <c:pt idx="6">
                  <c:v>5.7807072700000003E-2</c:v>
                </c:pt>
                <c:pt idx="7">
                  <c:v>6.7765566900000018E-2</c:v>
                </c:pt>
                <c:pt idx="8">
                  <c:v>0.19529547020000002</c:v>
                </c:pt>
                <c:pt idx="9">
                  <c:v>3.8232872700000003E-2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F42-41AA-A097-7F6A571CDF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52255488"/>
        <c:axId val="152269568"/>
      </c:barChart>
      <c:catAx>
        <c:axId val="152255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52269568"/>
        <c:crosses val="autoZero"/>
        <c:auto val="1"/>
        <c:lblAlgn val="ctr"/>
        <c:lblOffset val="100"/>
        <c:noMultiLvlLbl val="0"/>
      </c:catAx>
      <c:valAx>
        <c:axId val="15226956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Extinction ,</a:t>
                </a:r>
                <a:r>
                  <a:rPr lang="en-US" baseline="0" dirty="0"/>
                  <a:t> 1/Mm</a:t>
                </a:r>
                <a:r>
                  <a:rPr lang="en-US" dirty="0"/>
                  <a:t> 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152255488"/>
        <c:crosses val="autoZero"/>
        <c:crossBetween val="between"/>
      </c:valAx>
      <c:spPr>
        <a:ln>
          <a:solidFill>
            <a:schemeClr val="tx2"/>
          </a:solidFill>
        </a:ln>
      </c:spPr>
    </c:plotArea>
    <c:legend>
      <c:legendPos val="r"/>
      <c:layout>
        <c:manualLayout>
          <c:xMode val="edge"/>
          <c:yMode val="edge"/>
          <c:x val="0.83228675254019902"/>
          <c:y val="0.14766662493804572"/>
          <c:w val="0.159157099205505"/>
          <c:h val="0.6541267902855773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Pasayten WA: Most impaired days</a:t>
            </a:r>
          </a:p>
        </c:rich>
      </c:tx>
      <c:layout>
        <c:manualLayout>
          <c:xMode val="edge"/>
          <c:yMode val="edge"/>
          <c:x val="0.18615985330600798"/>
          <c:y val="5.9398209733527788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7.4257217847769036E-2"/>
          <c:y val="5.0340044288959357E-2"/>
          <c:w val="0.69483035853189534"/>
          <c:h val="0.88697404399159918"/>
        </c:manualLayout>
      </c:layout>
      <c:barChart>
        <c:barDir val="col"/>
        <c:grouping val="stacked"/>
        <c:varyColors val="0"/>
        <c:ser>
          <c:idx val="6"/>
          <c:order val="0"/>
          <c:tx>
            <c:strRef>
              <c:f>PASA!$V$1</c:f>
              <c:strCache>
                <c:ptCount val="1"/>
                <c:pt idx="0">
                  <c:v>"Natural"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val>
            <c:numRef>
              <c:f>PASA!$V$2:$V$16</c:f>
              <c:numCache>
                <c:formatCode>General</c:formatCode>
                <c:ptCount val="15"/>
                <c:pt idx="0">
                  <c:v>9.0462570650999989</c:v>
                </c:pt>
                <c:pt idx="1">
                  <c:v>8.5564573550000045</c:v>
                </c:pt>
                <c:pt idx="2">
                  <c:v>7.5590288946999999</c:v>
                </c:pt>
                <c:pt idx="3">
                  <c:v>9.1730726901999997</c:v>
                </c:pt>
                <c:pt idx="4">
                  <c:v>8.6996636829999989</c:v>
                </c:pt>
                <c:pt idx="5">
                  <c:v>9.0187476741000037</c:v>
                </c:pt>
                <c:pt idx="6">
                  <c:v>10.0867433656</c:v>
                </c:pt>
                <c:pt idx="7">
                  <c:v>8.8203479859999998</c:v>
                </c:pt>
                <c:pt idx="8">
                  <c:v>7.3154010933999984</c:v>
                </c:pt>
                <c:pt idx="9">
                  <c:v>10.9827214121</c:v>
                </c:pt>
                <c:pt idx="10">
                  <c:v>7.0423200466999987</c:v>
                </c:pt>
                <c:pt idx="11">
                  <c:v>8.9783578278</c:v>
                </c:pt>
                <c:pt idx="12">
                  <c:v>7.8415697084999998</c:v>
                </c:pt>
                <c:pt idx="13">
                  <c:v>7.9450454546999998</c:v>
                </c:pt>
                <c:pt idx="14">
                  <c:v>8.8748979264000027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1B-4981-BC61-917493E077E6}"/>
            </c:ext>
          </c:extLst>
        </c:ser>
        <c:ser>
          <c:idx val="0"/>
          <c:order val="1"/>
          <c:tx>
            <c:strRef>
              <c:f>PASA!$X$1</c:f>
              <c:strCache>
                <c:ptCount val="1"/>
                <c:pt idx="0">
                  <c:v>Anthro_Amm.Sulfate</c:v>
                </c:pt>
              </c:strCache>
            </c:strRef>
          </c:tx>
          <c:spPr>
            <a:solidFill>
              <a:srgbClr val="F6F10F"/>
            </a:solidFill>
          </c:spPr>
          <c:invertIfNegative val="0"/>
          <c:cat>
            <c:numRef>
              <c:f>PASA!$B$2:$B$16</c:f>
              <c:numCache>
                <c:formatCode>General</c:formatCode>
                <c:ptCount val="15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</c:numCache>
            </c:numRef>
          </c:cat>
          <c:val>
            <c:numRef>
              <c:f>PASA!$X$2:$X$16</c:f>
              <c:numCache>
                <c:formatCode>General</c:formatCode>
                <c:ptCount val="15"/>
                <c:pt idx="0">
                  <c:v>8.5286382256</c:v>
                </c:pt>
                <c:pt idx="1">
                  <c:v>6.3850872083999981</c:v>
                </c:pt>
                <c:pt idx="2">
                  <c:v>5.0562394364000003</c:v>
                </c:pt>
                <c:pt idx="3">
                  <c:v>6.7536137321999998</c:v>
                </c:pt>
                <c:pt idx="4">
                  <c:v>9.5651913883000006</c:v>
                </c:pt>
                <c:pt idx="5">
                  <c:v>7.2280260590999994</c:v>
                </c:pt>
                <c:pt idx="6">
                  <c:v>8.3806269557000022</c:v>
                </c:pt>
                <c:pt idx="7">
                  <c:v>8.2507307257000004</c:v>
                </c:pt>
                <c:pt idx="8">
                  <c:v>7.7534034022000009</c:v>
                </c:pt>
                <c:pt idx="9">
                  <c:v>5.6684958305999986</c:v>
                </c:pt>
                <c:pt idx="10">
                  <c:v>6.4855343817</c:v>
                </c:pt>
                <c:pt idx="11">
                  <c:v>5.4969420965999998</c:v>
                </c:pt>
                <c:pt idx="12">
                  <c:v>5.3817366667999993</c:v>
                </c:pt>
                <c:pt idx="13">
                  <c:v>4.9387060832000005</c:v>
                </c:pt>
                <c:pt idx="14">
                  <c:v>4.2720446665999994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1B-4981-BC61-917493E077E6}"/>
            </c:ext>
          </c:extLst>
        </c:ser>
        <c:ser>
          <c:idx val="1"/>
          <c:order val="2"/>
          <c:tx>
            <c:strRef>
              <c:f>PASA!$Y$1</c:f>
              <c:strCache>
                <c:ptCount val="1"/>
                <c:pt idx="0">
                  <c:v>Anthro_Amm.Nitrate</c:v>
                </c:pt>
              </c:strCache>
            </c:strRef>
          </c:tx>
          <c:spPr>
            <a:solidFill>
              <a:srgbClr val="CC0000"/>
            </a:solidFill>
          </c:spPr>
          <c:invertIfNegative val="0"/>
          <c:cat>
            <c:numRef>
              <c:f>PASA!$B$2:$B$16</c:f>
              <c:numCache>
                <c:formatCode>General</c:formatCode>
                <c:ptCount val="15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</c:numCache>
            </c:numRef>
          </c:cat>
          <c:val>
            <c:numRef>
              <c:f>PASA!$Y$2:$Y$16</c:f>
              <c:numCache>
                <c:formatCode>General</c:formatCode>
                <c:ptCount val="15"/>
                <c:pt idx="0">
                  <c:v>2.1770697455000003</c:v>
                </c:pt>
                <c:pt idx="1">
                  <c:v>0.59136737969999986</c:v>
                </c:pt>
                <c:pt idx="2">
                  <c:v>0.51143199369999992</c:v>
                </c:pt>
                <c:pt idx="3">
                  <c:v>0.17096498230000004</c:v>
                </c:pt>
                <c:pt idx="4">
                  <c:v>1.5246167987999997</c:v>
                </c:pt>
                <c:pt idx="5">
                  <c:v>0.7415900512000001</c:v>
                </c:pt>
                <c:pt idx="6">
                  <c:v>0.57415014079999993</c:v>
                </c:pt>
                <c:pt idx="7">
                  <c:v>0.53044304879999993</c:v>
                </c:pt>
                <c:pt idx="8">
                  <c:v>0.21379302690000002</c:v>
                </c:pt>
                <c:pt idx="9">
                  <c:v>0.41922028570000003</c:v>
                </c:pt>
                <c:pt idx="10">
                  <c:v>0.16436935499999999</c:v>
                </c:pt>
                <c:pt idx="11">
                  <c:v>4.5281401300000003E-2</c:v>
                </c:pt>
                <c:pt idx="12">
                  <c:v>0</c:v>
                </c:pt>
                <c:pt idx="13">
                  <c:v>0.14228418550000002</c:v>
                </c:pt>
                <c:pt idx="14">
                  <c:v>0.73947189200000008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1B-4981-BC61-917493E077E6}"/>
            </c:ext>
          </c:extLst>
        </c:ser>
        <c:ser>
          <c:idx val="2"/>
          <c:order val="3"/>
          <c:tx>
            <c:strRef>
              <c:f>PASA!$Z$1</c:f>
              <c:strCache>
                <c:ptCount val="1"/>
                <c:pt idx="0">
                  <c:v>Anthro_Organic Carbon</c:v>
                </c:pt>
              </c:strCache>
            </c:strRef>
          </c:tx>
          <c:spPr>
            <a:solidFill>
              <a:srgbClr val="17912E"/>
            </a:solidFill>
          </c:spPr>
          <c:invertIfNegative val="0"/>
          <c:cat>
            <c:numRef>
              <c:f>PASA!$B$2:$B$16</c:f>
              <c:numCache>
                <c:formatCode>General</c:formatCode>
                <c:ptCount val="15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</c:numCache>
            </c:numRef>
          </c:cat>
          <c:val>
            <c:numRef>
              <c:f>PASA!$Z$2:$Z$16</c:f>
              <c:numCache>
                <c:formatCode>General</c:formatCode>
                <c:ptCount val="15"/>
                <c:pt idx="0">
                  <c:v>1.2811703046</c:v>
                </c:pt>
                <c:pt idx="1">
                  <c:v>2.6412077135000001</c:v>
                </c:pt>
                <c:pt idx="2">
                  <c:v>2.4598675334999993</c:v>
                </c:pt>
                <c:pt idx="3">
                  <c:v>2.4183276902999999</c:v>
                </c:pt>
                <c:pt idx="4">
                  <c:v>0.78095301790000005</c:v>
                </c:pt>
                <c:pt idx="5">
                  <c:v>1.7011407859999998</c:v>
                </c:pt>
                <c:pt idx="6">
                  <c:v>1.5352367518999999</c:v>
                </c:pt>
                <c:pt idx="7">
                  <c:v>0.97268646000000003</c:v>
                </c:pt>
                <c:pt idx="8">
                  <c:v>0.76276366840000009</c:v>
                </c:pt>
                <c:pt idx="9">
                  <c:v>0.89678686340000002</c:v>
                </c:pt>
                <c:pt idx="10">
                  <c:v>0.4824058610000001</c:v>
                </c:pt>
                <c:pt idx="11">
                  <c:v>0.93706966290000004</c:v>
                </c:pt>
                <c:pt idx="12">
                  <c:v>0.71668476740000009</c:v>
                </c:pt>
                <c:pt idx="13">
                  <c:v>0.72135189580000003</c:v>
                </c:pt>
                <c:pt idx="14">
                  <c:v>1.8337538298000002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C1B-4981-BC61-917493E077E6}"/>
            </c:ext>
          </c:extLst>
        </c:ser>
        <c:ser>
          <c:idx val="3"/>
          <c:order val="4"/>
          <c:tx>
            <c:strRef>
              <c:f>PASA!$AA$1</c:f>
              <c:strCache>
                <c:ptCount val="1"/>
                <c:pt idx="0">
                  <c:v>Anthro_Elem.Carbon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numRef>
              <c:f>PASA!$B$2:$B$16</c:f>
              <c:numCache>
                <c:formatCode>General</c:formatCode>
                <c:ptCount val="15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</c:numCache>
            </c:numRef>
          </c:cat>
          <c:val>
            <c:numRef>
              <c:f>PASA!$AA$2:$AA$16</c:f>
              <c:numCache>
                <c:formatCode>General</c:formatCode>
                <c:ptCount val="15"/>
                <c:pt idx="0">
                  <c:v>0.73529333650000006</c:v>
                </c:pt>
                <c:pt idx="1">
                  <c:v>0.98713149560000002</c:v>
                </c:pt>
                <c:pt idx="2">
                  <c:v>0.86907401370000015</c:v>
                </c:pt>
                <c:pt idx="3">
                  <c:v>0.75676336420000001</c:v>
                </c:pt>
                <c:pt idx="4">
                  <c:v>0.78901650589999983</c:v>
                </c:pt>
                <c:pt idx="5">
                  <c:v>0.83651115050000002</c:v>
                </c:pt>
                <c:pt idx="6">
                  <c:v>0.91286532610000004</c:v>
                </c:pt>
                <c:pt idx="7">
                  <c:v>0.52844416929999993</c:v>
                </c:pt>
                <c:pt idx="8">
                  <c:v>0.46098401720000004</c:v>
                </c:pt>
                <c:pt idx="9">
                  <c:v>0.54084710790000001</c:v>
                </c:pt>
                <c:pt idx="10">
                  <c:v>0.4374871379000001</c:v>
                </c:pt>
                <c:pt idx="11">
                  <c:v>0.51890534749999995</c:v>
                </c:pt>
                <c:pt idx="12">
                  <c:v>0.44243893730000006</c:v>
                </c:pt>
                <c:pt idx="13">
                  <c:v>0.40010431289999998</c:v>
                </c:pt>
                <c:pt idx="14">
                  <c:v>0.55804870750000013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C1B-4981-BC61-917493E077E6}"/>
            </c:ext>
          </c:extLst>
        </c:ser>
        <c:ser>
          <c:idx val="4"/>
          <c:order val="5"/>
          <c:tx>
            <c:strRef>
              <c:f>PASA!$AB$1</c:f>
              <c:strCache>
                <c:ptCount val="1"/>
                <c:pt idx="0">
                  <c:v>Anthro_Fine Soil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cat>
            <c:numRef>
              <c:f>PASA!$B$2:$B$16</c:f>
              <c:numCache>
                <c:formatCode>General</c:formatCode>
                <c:ptCount val="15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</c:numCache>
            </c:numRef>
          </c:cat>
          <c:val>
            <c:numRef>
              <c:f>PASA!$AB$2:$AB$16</c:f>
              <c:numCache>
                <c:formatCode>General</c:formatCode>
                <c:ptCount val="15"/>
                <c:pt idx="0">
                  <c:v>7.4817866100000019E-2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C1B-4981-BC61-917493E077E6}"/>
            </c:ext>
          </c:extLst>
        </c:ser>
        <c:ser>
          <c:idx val="5"/>
          <c:order val="6"/>
          <c:tx>
            <c:strRef>
              <c:f>PASA!$AC$1</c:f>
              <c:strCache>
                <c:ptCount val="1"/>
                <c:pt idx="0">
                  <c:v>Anthro_Coarse Mass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cat>
            <c:numRef>
              <c:f>PASA!$B$2:$B$16</c:f>
              <c:numCache>
                <c:formatCode>General</c:formatCode>
                <c:ptCount val="15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</c:numCache>
            </c:numRef>
          </c:cat>
          <c:val>
            <c:numRef>
              <c:f>PASA!$AC$2:$AC$16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0.2588683194000001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C1B-4981-BC61-917493E077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3740416"/>
        <c:axId val="153741952"/>
      </c:barChart>
      <c:catAx>
        <c:axId val="153740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3741952"/>
        <c:crosses val="autoZero"/>
        <c:auto val="1"/>
        <c:lblAlgn val="ctr"/>
        <c:lblOffset val="100"/>
        <c:noMultiLvlLbl val="0"/>
      </c:catAx>
      <c:valAx>
        <c:axId val="15374195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Light Extinction </a:t>
                </a:r>
                <a:r>
                  <a:rPr lang="en-US" dirty="0">
                    <a:latin typeface="Symbol" panose="05050102010706020507" pitchFamily="18" charset="2"/>
                  </a:rPr>
                  <a:t>1/M</a:t>
                </a:r>
                <a:r>
                  <a:rPr lang="en-US" dirty="0">
                    <a:latin typeface="+mn-lt"/>
                  </a:rPr>
                  <a:t>m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1.8549235889446996E-2"/>
              <c:y val="0.3527139107611548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5374041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Pasayten WA: Most impaired days</a:t>
            </a:r>
          </a:p>
        </c:rich>
      </c:tx>
      <c:layout>
        <c:manualLayout>
          <c:xMode val="edge"/>
          <c:yMode val="edge"/>
          <c:x val="0.30850030714245841"/>
          <c:y val="6.3237931572435971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7.4257217847769036E-2"/>
          <c:y val="5.0340044288959357E-2"/>
          <c:w val="0.72307058692131554"/>
          <c:h val="0.8793299996629413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PASA!$X$1</c:f>
              <c:strCache>
                <c:ptCount val="1"/>
                <c:pt idx="0">
                  <c:v>Anthro_Amm.Sulfate</c:v>
                </c:pt>
              </c:strCache>
            </c:strRef>
          </c:tx>
          <c:spPr>
            <a:solidFill>
              <a:srgbClr val="F6F10F"/>
            </a:solidFill>
          </c:spPr>
          <c:invertIfNegative val="0"/>
          <c:cat>
            <c:numRef>
              <c:f>PASA!$B$2:$B$16</c:f>
              <c:numCache>
                <c:formatCode>General</c:formatCode>
                <c:ptCount val="15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</c:numCache>
            </c:numRef>
          </c:cat>
          <c:val>
            <c:numRef>
              <c:f>PASA!$X$2:$X$16</c:f>
              <c:numCache>
                <c:formatCode>General</c:formatCode>
                <c:ptCount val="15"/>
                <c:pt idx="0">
                  <c:v>8.5286382256</c:v>
                </c:pt>
                <c:pt idx="1">
                  <c:v>6.3850872083999981</c:v>
                </c:pt>
                <c:pt idx="2">
                  <c:v>5.0562394364000003</c:v>
                </c:pt>
                <c:pt idx="3">
                  <c:v>6.7536137321999998</c:v>
                </c:pt>
                <c:pt idx="4">
                  <c:v>9.5651913883000006</c:v>
                </c:pt>
                <c:pt idx="5">
                  <c:v>7.2280260590999994</c:v>
                </c:pt>
                <c:pt idx="6">
                  <c:v>8.3806269557000022</c:v>
                </c:pt>
                <c:pt idx="7">
                  <c:v>8.2507307257000004</c:v>
                </c:pt>
                <c:pt idx="8">
                  <c:v>7.7534034022000009</c:v>
                </c:pt>
                <c:pt idx="9">
                  <c:v>5.6684958305999986</c:v>
                </c:pt>
                <c:pt idx="10">
                  <c:v>6.4855343817</c:v>
                </c:pt>
                <c:pt idx="11">
                  <c:v>5.4969420965999998</c:v>
                </c:pt>
                <c:pt idx="12">
                  <c:v>5.3817366667999993</c:v>
                </c:pt>
                <c:pt idx="13">
                  <c:v>4.9387060832000005</c:v>
                </c:pt>
                <c:pt idx="14">
                  <c:v>4.2720446665999994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6F-4CE5-8C5F-D82A5EB0E68C}"/>
            </c:ext>
          </c:extLst>
        </c:ser>
        <c:ser>
          <c:idx val="1"/>
          <c:order val="1"/>
          <c:tx>
            <c:strRef>
              <c:f>PASA!$Y$1</c:f>
              <c:strCache>
                <c:ptCount val="1"/>
                <c:pt idx="0">
                  <c:v>Anthro_Amm.Nitrate</c:v>
                </c:pt>
              </c:strCache>
            </c:strRef>
          </c:tx>
          <c:spPr>
            <a:solidFill>
              <a:srgbClr val="CC0000"/>
            </a:solidFill>
          </c:spPr>
          <c:invertIfNegative val="0"/>
          <c:cat>
            <c:numRef>
              <c:f>PASA!$B$2:$B$16</c:f>
              <c:numCache>
                <c:formatCode>General</c:formatCode>
                <c:ptCount val="15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</c:numCache>
            </c:numRef>
          </c:cat>
          <c:val>
            <c:numRef>
              <c:f>PASA!$Y$2:$Y$16</c:f>
              <c:numCache>
                <c:formatCode>General</c:formatCode>
                <c:ptCount val="15"/>
                <c:pt idx="0">
                  <c:v>2.1770697455000003</c:v>
                </c:pt>
                <c:pt idx="1">
                  <c:v>0.59136737969999986</c:v>
                </c:pt>
                <c:pt idx="2">
                  <c:v>0.51143199369999992</c:v>
                </c:pt>
                <c:pt idx="3">
                  <c:v>0.17096498230000004</c:v>
                </c:pt>
                <c:pt idx="4">
                  <c:v>1.5246167987999997</c:v>
                </c:pt>
                <c:pt idx="5">
                  <c:v>0.7415900512000001</c:v>
                </c:pt>
                <c:pt idx="6">
                  <c:v>0.57415014079999993</c:v>
                </c:pt>
                <c:pt idx="7">
                  <c:v>0.53044304879999993</c:v>
                </c:pt>
                <c:pt idx="8">
                  <c:v>0.21379302690000002</c:v>
                </c:pt>
                <c:pt idx="9">
                  <c:v>0.41922028570000003</c:v>
                </c:pt>
                <c:pt idx="10">
                  <c:v>0.16436935499999999</c:v>
                </c:pt>
                <c:pt idx="11">
                  <c:v>4.5281401300000003E-2</c:v>
                </c:pt>
                <c:pt idx="12">
                  <c:v>0</c:v>
                </c:pt>
                <c:pt idx="13">
                  <c:v>0.14228418550000002</c:v>
                </c:pt>
                <c:pt idx="14">
                  <c:v>0.73947189200000008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C6F-4CE5-8C5F-D82A5EB0E68C}"/>
            </c:ext>
          </c:extLst>
        </c:ser>
        <c:ser>
          <c:idx val="2"/>
          <c:order val="2"/>
          <c:tx>
            <c:strRef>
              <c:f>PASA!$Z$1</c:f>
              <c:strCache>
                <c:ptCount val="1"/>
                <c:pt idx="0">
                  <c:v>Anthro_Organic Carbon</c:v>
                </c:pt>
              </c:strCache>
            </c:strRef>
          </c:tx>
          <c:spPr>
            <a:solidFill>
              <a:srgbClr val="17912E"/>
            </a:solidFill>
          </c:spPr>
          <c:invertIfNegative val="0"/>
          <c:cat>
            <c:numRef>
              <c:f>PASA!$B$2:$B$16</c:f>
              <c:numCache>
                <c:formatCode>General</c:formatCode>
                <c:ptCount val="15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</c:numCache>
            </c:numRef>
          </c:cat>
          <c:val>
            <c:numRef>
              <c:f>PASA!$Z$2:$Z$16</c:f>
              <c:numCache>
                <c:formatCode>General</c:formatCode>
                <c:ptCount val="15"/>
                <c:pt idx="0">
                  <c:v>1.2811703046</c:v>
                </c:pt>
                <c:pt idx="1">
                  <c:v>2.6412077135000001</c:v>
                </c:pt>
                <c:pt idx="2">
                  <c:v>2.4598675334999993</c:v>
                </c:pt>
                <c:pt idx="3">
                  <c:v>2.4183276902999999</c:v>
                </c:pt>
                <c:pt idx="4">
                  <c:v>0.78095301790000005</c:v>
                </c:pt>
                <c:pt idx="5">
                  <c:v>1.7011407859999998</c:v>
                </c:pt>
                <c:pt idx="6">
                  <c:v>1.5352367518999999</c:v>
                </c:pt>
                <c:pt idx="7">
                  <c:v>0.97268646000000003</c:v>
                </c:pt>
                <c:pt idx="8">
                  <c:v>0.76276366840000009</c:v>
                </c:pt>
                <c:pt idx="9">
                  <c:v>0.89678686340000002</c:v>
                </c:pt>
                <c:pt idx="10">
                  <c:v>0.4824058610000001</c:v>
                </c:pt>
                <c:pt idx="11">
                  <c:v>0.93706966290000004</c:v>
                </c:pt>
                <c:pt idx="12">
                  <c:v>0.71668476740000009</c:v>
                </c:pt>
                <c:pt idx="13">
                  <c:v>0.72135189580000003</c:v>
                </c:pt>
                <c:pt idx="14">
                  <c:v>1.8337538298000002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C6F-4CE5-8C5F-D82A5EB0E68C}"/>
            </c:ext>
          </c:extLst>
        </c:ser>
        <c:ser>
          <c:idx val="3"/>
          <c:order val="3"/>
          <c:tx>
            <c:strRef>
              <c:f>PASA!$AA$1</c:f>
              <c:strCache>
                <c:ptCount val="1"/>
                <c:pt idx="0">
                  <c:v>Anthro_Elem.Carbon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numRef>
              <c:f>PASA!$B$2:$B$16</c:f>
              <c:numCache>
                <c:formatCode>General</c:formatCode>
                <c:ptCount val="15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</c:numCache>
            </c:numRef>
          </c:cat>
          <c:val>
            <c:numRef>
              <c:f>PASA!$AA$2:$AA$16</c:f>
              <c:numCache>
                <c:formatCode>General</c:formatCode>
                <c:ptCount val="15"/>
                <c:pt idx="0">
                  <c:v>0.73529333650000006</c:v>
                </c:pt>
                <c:pt idx="1">
                  <c:v>0.98713149560000002</c:v>
                </c:pt>
                <c:pt idx="2">
                  <c:v>0.86907401370000015</c:v>
                </c:pt>
                <c:pt idx="3">
                  <c:v>0.75676336420000001</c:v>
                </c:pt>
                <c:pt idx="4">
                  <c:v>0.78901650589999983</c:v>
                </c:pt>
                <c:pt idx="5">
                  <c:v>0.83651115050000002</c:v>
                </c:pt>
                <c:pt idx="6">
                  <c:v>0.91286532610000004</c:v>
                </c:pt>
                <c:pt idx="7">
                  <c:v>0.52844416929999993</c:v>
                </c:pt>
                <c:pt idx="8">
                  <c:v>0.46098401720000004</c:v>
                </c:pt>
                <c:pt idx="9">
                  <c:v>0.54084710790000001</c:v>
                </c:pt>
                <c:pt idx="10">
                  <c:v>0.4374871379000001</c:v>
                </c:pt>
                <c:pt idx="11">
                  <c:v>0.51890534749999995</c:v>
                </c:pt>
                <c:pt idx="12">
                  <c:v>0.44243893730000006</c:v>
                </c:pt>
                <c:pt idx="13">
                  <c:v>0.40010431289999998</c:v>
                </c:pt>
                <c:pt idx="14">
                  <c:v>0.55804870750000013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C6F-4CE5-8C5F-D82A5EB0E68C}"/>
            </c:ext>
          </c:extLst>
        </c:ser>
        <c:ser>
          <c:idx val="4"/>
          <c:order val="4"/>
          <c:tx>
            <c:strRef>
              <c:f>PASA!$AB$1</c:f>
              <c:strCache>
                <c:ptCount val="1"/>
                <c:pt idx="0">
                  <c:v>Anthro_Fine Soil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cat>
            <c:numRef>
              <c:f>PASA!$B$2:$B$16</c:f>
              <c:numCache>
                <c:formatCode>General</c:formatCode>
                <c:ptCount val="15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</c:numCache>
            </c:numRef>
          </c:cat>
          <c:val>
            <c:numRef>
              <c:f>PASA!$AB$2:$AB$16</c:f>
              <c:numCache>
                <c:formatCode>General</c:formatCode>
                <c:ptCount val="15"/>
                <c:pt idx="0">
                  <c:v>7.4817866100000019E-2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C6F-4CE5-8C5F-D82A5EB0E68C}"/>
            </c:ext>
          </c:extLst>
        </c:ser>
        <c:ser>
          <c:idx val="5"/>
          <c:order val="5"/>
          <c:tx>
            <c:strRef>
              <c:f>PASA!$AC$1</c:f>
              <c:strCache>
                <c:ptCount val="1"/>
                <c:pt idx="0">
                  <c:v>Anthro_Coarse Mass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cat>
            <c:numRef>
              <c:f>PASA!$B$2:$B$16</c:f>
              <c:numCache>
                <c:formatCode>General</c:formatCode>
                <c:ptCount val="15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</c:numCache>
            </c:numRef>
          </c:cat>
          <c:val>
            <c:numRef>
              <c:f>PASA!$AC$2:$AC$16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0.2588683194000001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C6F-4CE5-8C5F-D82A5EB0E6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5201536"/>
        <c:axId val="155203072"/>
      </c:barChart>
      <c:catAx>
        <c:axId val="155201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5203072"/>
        <c:crosses val="autoZero"/>
        <c:auto val="1"/>
        <c:lblAlgn val="ctr"/>
        <c:lblOffset val="100"/>
        <c:noMultiLvlLbl val="0"/>
      </c:catAx>
      <c:valAx>
        <c:axId val="15520307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Light Extinction </a:t>
                </a:r>
                <a:r>
                  <a:rPr lang="en-US" dirty="0">
                    <a:latin typeface="Symbol" panose="05050102010706020507" pitchFamily="18" charset="2"/>
                  </a:rPr>
                  <a:t>1/M</a:t>
                </a:r>
                <a:r>
                  <a:rPr lang="en-US" dirty="0">
                    <a:latin typeface="+mn-lt"/>
                  </a:rPr>
                  <a:t>m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2.2022022022022025E-2"/>
              <c:y val="0.4098567550509403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552015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754385964912289"/>
          <c:y val="0.29266108995131912"/>
          <c:w val="0.19894736842105268"/>
          <c:h val="0.4146778200973618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Canyonlands Most Impaired</a:t>
            </a:r>
            <a:r>
              <a:rPr lang="en-US" baseline="0" dirty="0"/>
              <a:t> Days</a:t>
            </a:r>
            <a:endParaRPr lang="en-US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8.4445996669771123E-2"/>
          <c:y val="0.17614888954521724"/>
          <c:w val="0.6818622470578275"/>
          <c:h val="0.701918639607187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CANY!$I$2</c:f>
              <c:strCache>
                <c:ptCount val="1"/>
                <c:pt idx="0">
                  <c:v>"Natural"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val>
            <c:numRef>
              <c:f>CANY!$I$3:$I$28</c:f>
              <c:numCache>
                <c:formatCode>General</c:formatCode>
                <c:ptCount val="26"/>
                <c:pt idx="0">
                  <c:v>5.2814000000000005</c:v>
                </c:pt>
                <c:pt idx="1">
                  <c:v>9.1736000000000004</c:v>
                </c:pt>
                <c:pt idx="2">
                  <c:v>9.9579000000000022</c:v>
                </c:pt>
                <c:pt idx="3">
                  <c:v>6.9407000000000005</c:v>
                </c:pt>
                <c:pt idx="4">
                  <c:v>5.9468000000000005</c:v>
                </c:pt>
                <c:pt idx="5">
                  <c:v>6.5588999999999995</c:v>
                </c:pt>
                <c:pt idx="6">
                  <c:v>6.9403000000000015</c:v>
                </c:pt>
                <c:pt idx="7">
                  <c:v>6.0943999999999994</c:v>
                </c:pt>
                <c:pt idx="8">
                  <c:v>6.7081999999999997</c:v>
                </c:pt>
                <c:pt idx="9">
                  <c:v>5.4818000000000007</c:v>
                </c:pt>
                <c:pt idx="10">
                  <c:v>6.3637999999999995</c:v>
                </c:pt>
                <c:pt idx="11">
                  <c:v>5.5838000000000001</c:v>
                </c:pt>
                <c:pt idx="12">
                  <c:v>5.3566000000000003</c:v>
                </c:pt>
                <c:pt idx="13">
                  <c:v>6.1783000000000001</c:v>
                </c:pt>
                <c:pt idx="14">
                  <c:v>5.9960000000000004</c:v>
                </c:pt>
                <c:pt idx="15">
                  <c:v>6.3540999999999999</c:v>
                </c:pt>
                <c:pt idx="16">
                  <c:v>6.3737000000000004</c:v>
                </c:pt>
                <c:pt idx="17">
                  <c:v>6.3203999999999985</c:v>
                </c:pt>
                <c:pt idx="18">
                  <c:v>6.6593</c:v>
                </c:pt>
                <c:pt idx="19">
                  <c:v>6.2648999999999999</c:v>
                </c:pt>
                <c:pt idx="20">
                  <c:v>6.6567000000000007</c:v>
                </c:pt>
                <c:pt idx="21">
                  <c:v>7.4836999999999998</c:v>
                </c:pt>
                <c:pt idx="22">
                  <c:v>6.2117000000000004</c:v>
                </c:pt>
                <c:pt idx="23">
                  <c:v>6.3269999999999991</c:v>
                </c:pt>
                <c:pt idx="24">
                  <c:v>6.7672000000000008</c:v>
                </c:pt>
                <c:pt idx="25">
                  <c:v>5.6988999999999992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7E-4264-A3DD-44E8B68BF1A2}"/>
            </c:ext>
          </c:extLst>
        </c:ser>
        <c:ser>
          <c:idx val="1"/>
          <c:order val="1"/>
          <c:tx>
            <c:strRef>
              <c:f>CANY!$C$2</c:f>
              <c:strCache>
                <c:ptCount val="1"/>
                <c:pt idx="0">
                  <c:v>Anthro_AmmSulfate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numRef>
              <c:f>CANY!$B$3:$B$28</c:f>
              <c:numCache>
                <c:formatCode>General</c:formatCode>
                <c:ptCount val="2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</c:numCache>
            </c:numRef>
          </c:cat>
          <c:val>
            <c:numRef>
              <c:f>CANY!$C$3:$C$28</c:f>
              <c:numCache>
                <c:formatCode>General</c:formatCode>
                <c:ptCount val="26"/>
                <c:pt idx="0">
                  <c:v>8.6560000000000006</c:v>
                </c:pt>
                <c:pt idx="1">
                  <c:v>11.476000000000003</c:v>
                </c:pt>
                <c:pt idx="2">
                  <c:v>11.343</c:v>
                </c:pt>
                <c:pt idx="3">
                  <c:v>9.3340000000000014</c:v>
                </c:pt>
                <c:pt idx="4">
                  <c:v>6.702</c:v>
                </c:pt>
                <c:pt idx="5">
                  <c:v>6.1679999999999993</c:v>
                </c:pt>
                <c:pt idx="6">
                  <c:v>5.8689999999999989</c:v>
                </c:pt>
                <c:pt idx="7">
                  <c:v>8.3590000000000018</c:v>
                </c:pt>
                <c:pt idx="8">
                  <c:v>7.520999999999999</c:v>
                </c:pt>
                <c:pt idx="9">
                  <c:v>4.7030000000000003</c:v>
                </c:pt>
                <c:pt idx="10">
                  <c:v>5.766</c:v>
                </c:pt>
                <c:pt idx="11">
                  <c:v>6.4980000000000002</c:v>
                </c:pt>
                <c:pt idx="12">
                  <c:v>5.077</c:v>
                </c:pt>
                <c:pt idx="13">
                  <c:v>4.548</c:v>
                </c:pt>
                <c:pt idx="14">
                  <c:v>4.6189999999999989</c:v>
                </c:pt>
                <c:pt idx="15">
                  <c:v>5.3</c:v>
                </c:pt>
                <c:pt idx="16">
                  <c:v>5.13</c:v>
                </c:pt>
                <c:pt idx="17">
                  <c:v>4.979000000000001</c:v>
                </c:pt>
                <c:pt idx="18">
                  <c:v>4.7309999999999999</c:v>
                </c:pt>
                <c:pt idx="19">
                  <c:v>4.0810000000000004</c:v>
                </c:pt>
                <c:pt idx="20">
                  <c:v>5.4219999999999997</c:v>
                </c:pt>
                <c:pt idx="21">
                  <c:v>4.6129999999999995</c:v>
                </c:pt>
                <c:pt idx="22">
                  <c:v>3.9389999999999996</c:v>
                </c:pt>
                <c:pt idx="23">
                  <c:v>3.5670000000000002</c:v>
                </c:pt>
                <c:pt idx="24">
                  <c:v>3.63</c:v>
                </c:pt>
                <c:pt idx="25">
                  <c:v>3.6819999999999999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7E-4264-A3DD-44E8B68BF1A2}"/>
            </c:ext>
          </c:extLst>
        </c:ser>
        <c:ser>
          <c:idx val="2"/>
          <c:order val="2"/>
          <c:tx>
            <c:strRef>
              <c:f>CANY!$D$2</c:f>
              <c:strCache>
                <c:ptCount val="1"/>
                <c:pt idx="0">
                  <c:v>Anthro_AmmNitrate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numRef>
              <c:f>CANY!$B$3:$B$28</c:f>
              <c:numCache>
                <c:formatCode>General</c:formatCode>
                <c:ptCount val="2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</c:numCache>
            </c:numRef>
          </c:cat>
          <c:val>
            <c:numRef>
              <c:f>CANY!$D$3:$D$28</c:f>
              <c:numCache>
                <c:formatCode>General</c:formatCode>
                <c:ptCount val="26"/>
                <c:pt idx="0">
                  <c:v>0.65560000000000007</c:v>
                </c:pt>
                <c:pt idx="1">
                  <c:v>3.2254999999999998</c:v>
                </c:pt>
                <c:pt idx="2">
                  <c:v>5.5748999999999995</c:v>
                </c:pt>
                <c:pt idx="3">
                  <c:v>2.4821</c:v>
                </c:pt>
                <c:pt idx="4">
                  <c:v>0.9769000000000001</c:v>
                </c:pt>
                <c:pt idx="5">
                  <c:v>1.3911</c:v>
                </c:pt>
                <c:pt idx="6">
                  <c:v>0.25490000000000002</c:v>
                </c:pt>
                <c:pt idx="7">
                  <c:v>1.3242</c:v>
                </c:pt>
                <c:pt idx="8">
                  <c:v>1.1693</c:v>
                </c:pt>
                <c:pt idx="9">
                  <c:v>0.39400000000000007</c:v>
                </c:pt>
                <c:pt idx="10">
                  <c:v>2.2676000000000003</c:v>
                </c:pt>
                <c:pt idx="11">
                  <c:v>3.5876000000000001</c:v>
                </c:pt>
                <c:pt idx="12">
                  <c:v>2.9344999999999994</c:v>
                </c:pt>
                <c:pt idx="13">
                  <c:v>1.9489000000000001</c:v>
                </c:pt>
                <c:pt idx="14">
                  <c:v>2.8054999999999994</c:v>
                </c:pt>
                <c:pt idx="15">
                  <c:v>2.0514999999999994</c:v>
                </c:pt>
                <c:pt idx="16">
                  <c:v>2.4126999999999996</c:v>
                </c:pt>
                <c:pt idx="17">
                  <c:v>2.661</c:v>
                </c:pt>
                <c:pt idx="18">
                  <c:v>1.0504</c:v>
                </c:pt>
                <c:pt idx="19">
                  <c:v>2.3271999999999999</c:v>
                </c:pt>
                <c:pt idx="20">
                  <c:v>3.4514999999999993</c:v>
                </c:pt>
                <c:pt idx="21">
                  <c:v>2.5013999999999998</c:v>
                </c:pt>
                <c:pt idx="22">
                  <c:v>0.67190000000000016</c:v>
                </c:pt>
                <c:pt idx="23">
                  <c:v>5.3057999999999996</c:v>
                </c:pt>
                <c:pt idx="24">
                  <c:v>1.2552999999999999</c:v>
                </c:pt>
                <c:pt idx="25">
                  <c:v>0.93710000000000004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97E-4264-A3DD-44E8B68BF1A2}"/>
            </c:ext>
          </c:extLst>
        </c:ser>
        <c:ser>
          <c:idx val="3"/>
          <c:order val="3"/>
          <c:tx>
            <c:strRef>
              <c:f>CANY!$E$2</c:f>
              <c:strCache>
                <c:ptCount val="1"/>
                <c:pt idx="0">
                  <c:v>Anthro_Organic Carbon</c:v>
                </c:pt>
              </c:strCache>
            </c:strRef>
          </c:tx>
          <c:spPr>
            <a:solidFill>
              <a:srgbClr val="009900"/>
            </a:solidFill>
          </c:spPr>
          <c:invertIfNegative val="0"/>
          <c:cat>
            <c:numRef>
              <c:f>CANY!$B$3:$B$28</c:f>
              <c:numCache>
                <c:formatCode>General</c:formatCode>
                <c:ptCount val="2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</c:numCache>
            </c:numRef>
          </c:cat>
          <c:val>
            <c:numRef>
              <c:f>CANY!$E$3:$E$28</c:f>
              <c:numCache>
                <c:formatCode>General</c:formatCode>
                <c:ptCount val="26"/>
                <c:pt idx="0">
                  <c:v>1.1261000000000001</c:v>
                </c:pt>
                <c:pt idx="1">
                  <c:v>1.3948</c:v>
                </c:pt>
                <c:pt idx="2">
                  <c:v>1.0068999999999997</c:v>
                </c:pt>
                <c:pt idx="3">
                  <c:v>1.0004</c:v>
                </c:pt>
                <c:pt idx="4">
                  <c:v>0.87080000000000013</c:v>
                </c:pt>
                <c:pt idx="5">
                  <c:v>0.53369999999999995</c:v>
                </c:pt>
                <c:pt idx="6">
                  <c:v>0.82790000000000008</c:v>
                </c:pt>
                <c:pt idx="7">
                  <c:v>0.66970000000000018</c:v>
                </c:pt>
                <c:pt idx="8">
                  <c:v>1.1091</c:v>
                </c:pt>
                <c:pt idx="9">
                  <c:v>0.79179999999999995</c:v>
                </c:pt>
                <c:pt idx="10">
                  <c:v>0.74070000000000014</c:v>
                </c:pt>
                <c:pt idx="11">
                  <c:v>0.37330000000000008</c:v>
                </c:pt>
                <c:pt idx="12">
                  <c:v>0.66220000000000012</c:v>
                </c:pt>
                <c:pt idx="13">
                  <c:v>0.68400000000000005</c:v>
                </c:pt>
                <c:pt idx="14">
                  <c:v>0.57199999999999995</c:v>
                </c:pt>
                <c:pt idx="15">
                  <c:v>0.17180000000000001</c:v>
                </c:pt>
                <c:pt idx="16">
                  <c:v>0.23400000000000001</c:v>
                </c:pt>
                <c:pt idx="17">
                  <c:v>0.59149999999999991</c:v>
                </c:pt>
                <c:pt idx="18">
                  <c:v>0.4396000000000001</c:v>
                </c:pt>
                <c:pt idx="19">
                  <c:v>0.14050000000000001</c:v>
                </c:pt>
                <c:pt idx="20">
                  <c:v>0.29620000000000002</c:v>
                </c:pt>
                <c:pt idx="21">
                  <c:v>0</c:v>
                </c:pt>
                <c:pt idx="22">
                  <c:v>0.2341</c:v>
                </c:pt>
                <c:pt idx="23">
                  <c:v>0.18120000000000003</c:v>
                </c:pt>
                <c:pt idx="24">
                  <c:v>0</c:v>
                </c:pt>
                <c:pt idx="25">
                  <c:v>0.15030000000000002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97E-4264-A3DD-44E8B68BF1A2}"/>
            </c:ext>
          </c:extLst>
        </c:ser>
        <c:ser>
          <c:idx val="4"/>
          <c:order val="4"/>
          <c:tx>
            <c:strRef>
              <c:f>CANY!$F$2</c:f>
              <c:strCache>
                <c:ptCount val="1"/>
                <c:pt idx="0">
                  <c:v>Anthro_Elem.Carbon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numRef>
              <c:f>CANY!$B$3:$B$28</c:f>
              <c:numCache>
                <c:formatCode>General</c:formatCode>
                <c:ptCount val="2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</c:numCache>
            </c:numRef>
          </c:cat>
          <c:val>
            <c:numRef>
              <c:f>CANY!$F$3:$F$28</c:f>
              <c:numCache>
                <c:formatCode>General</c:formatCode>
                <c:ptCount val="26"/>
                <c:pt idx="0">
                  <c:v>1.0872999999999997</c:v>
                </c:pt>
                <c:pt idx="1">
                  <c:v>1.1573</c:v>
                </c:pt>
                <c:pt idx="2">
                  <c:v>1.2669999999999997</c:v>
                </c:pt>
                <c:pt idx="3">
                  <c:v>0.96040000000000003</c:v>
                </c:pt>
                <c:pt idx="4">
                  <c:v>0.97870000000000013</c:v>
                </c:pt>
                <c:pt idx="5">
                  <c:v>1.3374999999999997</c:v>
                </c:pt>
                <c:pt idx="6">
                  <c:v>1.4802</c:v>
                </c:pt>
                <c:pt idx="7">
                  <c:v>1.3680000000000001</c:v>
                </c:pt>
                <c:pt idx="8">
                  <c:v>1.2957999999999998</c:v>
                </c:pt>
                <c:pt idx="9">
                  <c:v>1.1874</c:v>
                </c:pt>
                <c:pt idx="10">
                  <c:v>1.1778999999999997</c:v>
                </c:pt>
                <c:pt idx="11">
                  <c:v>0.88619999999999999</c:v>
                </c:pt>
                <c:pt idx="12">
                  <c:v>0.89690000000000003</c:v>
                </c:pt>
                <c:pt idx="13">
                  <c:v>0.92220000000000002</c:v>
                </c:pt>
                <c:pt idx="14">
                  <c:v>0.80930000000000002</c:v>
                </c:pt>
                <c:pt idx="15">
                  <c:v>0.93</c:v>
                </c:pt>
                <c:pt idx="16">
                  <c:v>0.92859999999999998</c:v>
                </c:pt>
                <c:pt idx="17">
                  <c:v>0.84510000000000007</c:v>
                </c:pt>
                <c:pt idx="18">
                  <c:v>0.53669999999999995</c:v>
                </c:pt>
                <c:pt idx="19">
                  <c:v>0.63880000000000015</c:v>
                </c:pt>
                <c:pt idx="20">
                  <c:v>0.6453000000000001</c:v>
                </c:pt>
                <c:pt idx="21">
                  <c:v>0.59349999999999992</c:v>
                </c:pt>
                <c:pt idx="22">
                  <c:v>0.46920000000000001</c:v>
                </c:pt>
                <c:pt idx="23">
                  <c:v>0.60500000000000009</c:v>
                </c:pt>
                <c:pt idx="24">
                  <c:v>0.49390000000000006</c:v>
                </c:pt>
                <c:pt idx="25">
                  <c:v>0.35650000000000004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97E-4264-A3DD-44E8B68BF1A2}"/>
            </c:ext>
          </c:extLst>
        </c:ser>
        <c:ser>
          <c:idx val="5"/>
          <c:order val="5"/>
          <c:tx>
            <c:strRef>
              <c:f>CANY!$G$2</c:f>
              <c:strCache>
                <c:ptCount val="1"/>
                <c:pt idx="0">
                  <c:v>Anthro_FineSoil</c:v>
                </c:pt>
              </c:strCache>
            </c:strRef>
          </c:tx>
          <c:invertIfNegative val="0"/>
          <c:cat>
            <c:numRef>
              <c:f>CANY!$B$3:$B$28</c:f>
              <c:numCache>
                <c:formatCode>General</c:formatCode>
                <c:ptCount val="2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</c:numCache>
            </c:numRef>
          </c:cat>
          <c:val>
            <c:numRef>
              <c:f>CANY!$G$3:$G$28</c:f>
              <c:numCache>
                <c:formatCode>General</c:formatCode>
                <c:ptCount val="26"/>
                <c:pt idx="0">
                  <c:v>9.105000000000002E-2</c:v>
                </c:pt>
                <c:pt idx="1">
                  <c:v>5.6500000000000002E-2</c:v>
                </c:pt>
                <c:pt idx="2">
                  <c:v>0</c:v>
                </c:pt>
                <c:pt idx="3">
                  <c:v>2.496E-2</c:v>
                </c:pt>
                <c:pt idx="4">
                  <c:v>8.8440000000000005E-2</c:v>
                </c:pt>
                <c:pt idx="5">
                  <c:v>0</c:v>
                </c:pt>
                <c:pt idx="6">
                  <c:v>0.11346000000000002</c:v>
                </c:pt>
                <c:pt idx="7">
                  <c:v>0</c:v>
                </c:pt>
                <c:pt idx="8">
                  <c:v>0</c:v>
                </c:pt>
                <c:pt idx="9">
                  <c:v>0.11012000000000001</c:v>
                </c:pt>
                <c:pt idx="10">
                  <c:v>0</c:v>
                </c:pt>
                <c:pt idx="11">
                  <c:v>6.182E-2</c:v>
                </c:pt>
                <c:pt idx="12">
                  <c:v>0.13286999999999999</c:v>
                </c:pt>
                <c:pt idx="13">
                  <c:v>0</c:v>
                </c:pt>
                <c:pt idx="14">
                  <c:v>4.0840000000000001E-2</c:v>
                </c:pt>
                <c:pt idx="15">
                  <c:v>0</c:v>
                </c:pt>
                <c:pt idx="16">
                  <c:v>3.7100000000000001E-2</c:v>
                </c:pt>
                <c:pt idx="17">
                  <c:v>8.9290000000000008E-2</c:v>
                </c:pt>
                <c:pt idx="18">
                  <c:v>0.22586999999999999</c:v>
                </c:pt>
                <c:pt idx="19">
                  <c:v>9.8970000000000016E-2</c:v>
                </c:pt>
                <c:pt idx="20">
                  <c:v>2.7730000000000005E-2</c:v>
                </c:pt>
                <c:pt idx="21">
                  <c:v>0</c:v>
                </c:pt>
                <c:pt idx="22">
                  <c:v>0.23852000000000001</c:v>
                </c:pt>
                <c:pt idx="23">
                  <c:v>3.0599999999999999E-2</c:v>
                </c:pt>
                <c:pt idx="24">
                  <c:v>0.12422999999999999</c:v>
                </c:pt>
                <c:pt idx="2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97E-4264-A3DD-44E8B68BF1A2}"/>
            </c:ext>
          </c:extLst>
        </c:ser>
        <c:ser>
          <c:idx val="6"/>
          <c:order val="6"/>
          <c:tx>
            <c:strRef>
              <c:f>CANY!$H$2</c:f>
              <c:strCache>
                <c:ptCount val="1"/>
                <c:pt idx="0">
                  <c:v>Anthro_Coarse Mass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cat>
            <c:numRef>
              <c:f>CANY!$B$3:$B$28</c:f>
              <c:numCache>
                <c:formatCode>General</c:formatCode>
                <c:ptCount val="2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</c:numCache>
            </c:numRef>
          </c:cat>
          <c:val>
            <c:numRef>
              <c:f>CANY!$H$3:$H$28</c:f>
              <c:numCache>
                <c:formatCode>General</c:formatCode>
                <c:ptCount val="26"/>
                <c:pt idx="0">
                  <c:v>0.35980000000000006</c:v>
                </c:pt>
                <c:pt idx="1">
                  <c:v>1.3477999999999999</c:v>
                </c:pt>
                <c:pt idx="2">
                  <c:v>0.72310000000000008</c:v>
                </c:pt>
                <c:pt idx="3">
                  <c:v>0.94210000000000005</c:v>
                </c:pt>
                <c:pt idx="4">
                  <c:v>0.99970000000000003</c:v>
                </c:pt>
                <c:pt idx="5">
                  <c:v>0.63740000000000008</c:v>
                </c:pt>
                <c:pt idx="6">
                  <c:v>1.0345</c:v>
                </c:pt>
                <c:pt idx="7">
                  <c:v>1.0424</c:v>
                </c:pt>
                <c:pt idx="8">
                  <c:v>0.71819999999999995</c:v>
                </c:pt>
                <c:pt idx="9">
                  <c:v>0.47230000000000005</c:v>
                </c:pt>
                <c:pt idx="10">
                  <c:v>0.12039999999999998</c:v>
                </c:pt>
                <c:pt idx="11">
                  <c:v>3.2000000000000006E-3</c:v>
                </c:pt>
                <c:pt idx="12">
                  <c:v>9.4300000000000023E-2</c:v>
                </c:pt>
                <c:pt idx="13">
                  <c:v>0.15880000000000002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0.15200000000000002</c:v>
                </c:pt>
                <c:pt idx="18">
                  <c:v>0.3116000000000001</c:v>
                </c:pt>
                <c:pt idx="19">
                  <c:v>8.4800000000000014E-2</c:v>
                </c:pt>
                <c:pt idx="20">
                  <c:v>0</c:v>
                </c:pt>
                <c:pt idx="21">
                  <c:v>9.9300000000000041E-2</c:v>
                </c:pt>
                <c:pt idx="22">
                  <c:v>0.41520000000000001</c:v>
                </c:pt>
                <c:pt idx="23">
                  <c:v>7.6200000000000004E-2</c:v>
                </c:pt>
                <c:pt idx="24">
                  <c:v>0</c:v>
                </c:pt>
                <c:pt idx="2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97E-4264-A3DD-44E8B68BF1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55281280"/>
        <c:axId val="155282816"/>
      </c:barChart>
      <c:catAx>
        <c:axId val="155281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55282816"/>
        <c:crosses val="autoZero"/>
        <c:auto val="1"/>
        <c:lblAlgn val="ctr"/>
        <c:lblOffset val="100"/>
        <c:noMultiLvlLbl val="0"/>
      </c:catAx>
      <c:valAx>
        <c:axId val="15528281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Light</a:t>
                </a:r>
                <a:r>
                  <a:rPr lang="en-US" baseline="0" dirty="0"/>
                  <a:t> Extinction 1/Mm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15528128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Canyonlands Most Impaired</a:t>
            </a:r>
            <a:r>
              <a:rPr lang="en-US" baseline="0" dirty="0"/>
              <a:t> Days</a:t>
            </a:r>
            <a:endParaRPr lang="en-US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8.536388793792081E-2"/>
          <c:y val="0.16118612932435536"/>
          <c:w val="0.67840422800410838"/>
          <c:h val="0.70217404860608612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CANY!$C$2</c:f>
              <c:strCache>
                <c:ptCount val="1"/>
                <c:pt idx="0">
                  <c:v>Anthro_AmmSulfate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numRef>
              <c:f>CANY!$B$3:$B$28</c:f>
              <c:numCache>
                <c:formatCode>General</c:formatCode>
                <c:ptCount val="2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</c:numCache>
            </c:numRef>
          </c:cat>
          <c:val>
            <c:numRef>
              <c:f>CANY!$C$3:$C$28</c:f>
              <c:numCache>
                <c:formatCode>General</c:formatCode>
                <c:ptCount val="26"/>
                <c:pt idx="0">
                  <c:v>8.6560000000000006</c:v>
                </c:pt>
                <c:pt idx="1">
                  <c:v>11.476000000000003</c:v>
                </c:pt>
                <c:pt idx="2">
                  <c:v>11.343</c:v>
                </c:pt>
                <c:pt idx="3">
                  <c:v>9.3340000000000014</c:v>
                </c:pt>
                <c:pt idx="4">
                  <c:v>6.702</c:v>
                </c:pt>
                <c:pt idx="5">
                  <c:v>6.1679999999999993</c:v>
                </c:pt>
                <c:pt idx="6">
                  <c:v>5.8689999999999989</c:v>
                </c:pt>
                <c:pt idx="7">
                  <c:v>8.3590000000000018</c:v>
                </c:pt>
                <c:pt idx="8">
                  <c:v>7.520999999999999</c:v>
                </c:pt>
                <c:pt idx="9">
                  <c:v>4.7030000000000003</c:v>
                </c:pt>
                <c:pt idx="10">
                  <c:v>5.766</c:v>
                </c:pt>
                <c:pt idx="11">
                  <c:v>6.4980000000000002</c:v>
                </c:pt>
                <c:pt idx="12">
                  <c:v>5.077</c:v>
                </c:pt>
                <c:pt idx="13">
                  <c:v>4.548</c:v>
                </c:pt>
                <c:pt idx="14">
                  <c:v>4.6189999999999989</c:v>
                </c:pt>
                <c:pt idx="15">
                  <c:v>5.3</c:v>
                </c:pt>
                <c:pt idx="16">
                  <c:v>5.13</c:v>
                </c:pt>
                <c:pt idx="17">
                  <c:v>4.979000000000001</c:v>
                </c:pt>
                <c:pt idx="18">
                  <c:v>4.7309999999999999</c:v>
                </c:pt>
                <c:pt idx="19">
                  <c:v>4.0810000000000004</c:v>
                </c:pt>
                <c:pt idx="20">
                  <c:v>5.4219999999999997</c:v>
                </c:pt>
                <c:pt idx="21">
                  <c:v>4.6129999999999995</c:v>
                </c:pt>
                <c:pt idx="22">
                  <c:v>3.9389999999999996</c:v>
                </c:pt>
                <c:pt idx="23">
                  <c:v>3.5670000000000002</c:v>
                </c:pt>
                <c:pt idx="24">
                  <c:v>3.63</c:v>
                </c:pt>
                <c:pt idx="25">
                  <c:v>3.6819999999999999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00-4E9E-A4BF-9FFCA008A652}"/>
            </c:ext>
          </c:extLst>
        </c:ser>
        <c:ser>
          <c:idx val="2"/>
          <c:order val="1"/>
          <c:tx>
            <c:strRef>
              <c:f>CANY!$D$2</c:f>
              <c:strCache>
                <c:ptCount val="1"/>
                <c:pt idx="0">
                  <c:v>Anthro_AmmNitrate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numRef>
              <c:f>CANY!$B$3:$B$28</c:f>
              <c:numCache>
                <c:formatCode>General</c:formatCode>
                <c:ptCount val="2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</c:numCache>
            </c:numRef>
          </c:cat>
          <c:val>
            <c:numRef>
              <c:f>CANY!$D$3:$D$28</c:f>
              <c:numCache>
                <c:formatCode>General</c:formatCode>
                <c:ptCount val="26"/>
                <c:pt idx="0">
                  <c:v>0.65560000000000007</c:v>
                </c:pt>
                <c:pt idx="1">
                  <c:v>3.2254999999999998</c:v>
                </c:pt>
                <c:pt idx="2">
                  <c:v>5.5748999999999995</c:v>
                </c:pt>
                <c:pt idx="3">
                  <c:v>2.4821</c:v>
                </c:pt>
                <c:pt idx="4">
                  <c:v>0.9769000000000001</c:v>
                </c:pt>
                <c:pt idx="5">
                  <c:v>1.3911</c:v>
                </c:pt>
                <c:pt idx="6">
                  <c:v>0.25490000000000002</c:v>
                </c:pt>
                <c:pt idx="7">
                  <c:v>1.3242</c:v>
                </c:pt>
                <c:pt idx="8">
                  <c:v>1.1693</c:v>
                </c:pt>
                <c:pt idx="9">
                  <c:v>0.39400000000000007</c:v>
                </c:pt>
                <c:pt idx="10">
                  <c:v>2.2676000000000003</c:v>
                </c:pt>
                <c:pt idx="11">
                  <c:v>3.5876000000000001</c:v>
                </c:pt>
                <c:pt idx="12">
                  <c:v>2.9344999999999994</c:v>
                </c:pt>
                <c:pt idx="13">
                  <c:v>1.9489000000000001</c:v>
                </c:pt>
                <c:pt idx="14">
                  <c:v>2.8054999999999994</c:v>
                </c:pt>
                <c:pt idx="15">
                  <c:v>2.0514999999999994</c:v>
                </c:pt>
                <c:pt idx="16">
                  <c:v>2.4126999999999996</c:v>
                </c:pt>
                <c:pt idx="17">
                  <c:v>2.661</c:v>
                </c:pt>
                <c:pt idx="18">
                  <c:v>1.0504</c:v>
                </c:pt>
                <c:pt idx="19">
                  <c:v>2.3271999999999999</c:v>
                </c:pt>
                <c:pt idx="20">
                  <c:v>3.4514999999999993</c:v>
                </c:pt>
                <c:pt idx="21">
                  <c:v>2.5013999999999998</c:v>
                </c:pt>
                <c:pt idx="22">
                  <c:v>0.67190000000000016</c:v>
                </c:pt>
                <c:pt idx="23">
                  <c:v>5.3057999999999996</c:v>
                </c:pt>
                <c:pt idx="24">
                  <c:v>1.2552999999999999</c:v>
                </c:pt>
                <c:pt idx="25">
                  <c:v>0.93710000000000004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00-4E9E-A4BF-9FFCA008A652}"/>
            </c:ext>
          </c:extLst>
        </c:ser>
        <c:ser>
          <c:idx val="3"/>
          <c:order val="2"/>
          <c:tx>
            <c:strRef>
              <c:f>CANY!$E$2</c:f>
              <c:strCache>
                <c:ptCount val="1"/>
                <c:pt idx="0">
                  <c:v>Anthro_Organic Carbon</c:v>
                </c:pt>
              </c:strCache>
            </c:strRef>
          </c:tx>
          <c:spPr>
            <a:solidFill>
              <a:srgbClr val="009900"/>
            </a:solidFill>
          </c:spPr>
          <c:invertIfNegative val="0"/>
          <c:cat>
            <c:numRef>
              <c:f>CANY!$B$3:$B$28</c:f>
              <c:numCache>
                <c:formatCode>General</c:formatCode>
                <c:ptCount val="2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</c:numCache>
            </c:numRef>
          </c:cat>
          <c:val>
            <c:numRef>
              <c:f>CANY!$E$3:$E$28</c:f>
              <c:numCache>
                <c:formatCode>General</c:formatCode>
                <c:ptCount val="26"/>
                <c:pt idx="0">
                  <c:v>1.1261000000000001</c:v>
                </c:pt>
                <c:pt idx="1">
                  <c:v>1.3948</c:v>
                </c:pt>
                <c:pt idx="2">
                  <c:v>1.0068999999999997</c:v>
                </c:pt>
                <c:pt idx="3">
                  <c:v>1.0004</c:v>
                </c:pt>
                <c:pt idx="4">
                  <c:v>0.87080000000000013</c:v>
                </c:pt>
                <c:pt idx="5">
                  <c:v>0.53369999999999995</c:v>
                </c:pt>
                <c:pt idx="6">
                  <c:v>0.82790000000000008</c:v>
                </c:pt>
                <c:pt idx="7">
                  <c:v>0.66970000000000018</c:v>
                </c:pt>
                <c:pt idx="8">
                  <c:v>1.1091</c:v>
                </c:pt>
                <c:pt idx="9">
                  <c:v>0.79179999999999995</c:v>
                </c:pt>
                <c:pt idx="10">
                  <c:v>0.74070000000000014</c:v>
                </c:pt>
                <c:pt idx="11">
                  <c:v>0.37330000000000008</c:v>
                </c:pt>
                <c:pt idx="12">
                  <c:v>0.66220000000000012</c:v>
                </c:pt>
                <c:pt idx="13">
                  <c:v>0.68400000000000005</c:v>
                </c:pt>
                <c:pt idx="14">
                  <c:v>0.57199999999999995</c:v>
                </c:pt>
                <c:pt idx="15">
                  <c:v>0.17180000000000001</c:v>
                </c:pt>
                <c:pt idx="16">
                  <c:v>0.23400000000000001</c:v>
                </c:pt>
                <c:pt idx="17">
                  <c:v>0.59149999999999991</c:v>
                </c:pt>
                <c:pt idx="18">
                  <c:v>0.4396000000000001</c:v>
                </c:pt>
                <c:pt idx="19">
                  <c:v>0.14050000000000001</c:v>
                </c:pt>
                <c:pt idx="20">
                  <c:v>0.29620000000000002</c:v>
                </c:pt>
                <c:pt idx="21">
                  <c:v>0</c:v>
                </c:pt>
                <c:pt idx="22">
                  <c:v>0.2341</c:v>
                </c:pt>
                <c:pt idx="23">
                  <c:v>0.18120000000000003</c:v>
                </c:pt>
                <c:pt idx="24">
                  <c:v>0</c:v>
                </c:pt>
                <c:pt idx="25">
                  <c:v>0.15030000000000002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100-4E9E-A4BF-9FFCA008A652}"/>
            </c:ext>
          </c:extLst>
        </c:ser>
        <c:ser>
          <c:idx val="4"/>
          <c:order val="3"/>
          <c:tx>
            <c:strRef>
              <c:f>CANY!$F$2</c:f>
              <c:strCache>
                <c:ptCount val="1"/>
                <c:pt idx="0">
                  <c:v>Anthro_Elem.Carbon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numRef>
              <c:f>CANY!$B$3:$B$28</c:f>
              <c:numCache>
                <c:formatCode>General</c:formatCode>
                <c:ptCount val="2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</c:numCache>
            </c:numRef>
          </c:cat>
          <c:val>
            <c:numRef>
              <c:f>CANY!$F$3:$F$28</c:f>
              <c:numCache>
                <c:formatCode>General</c:formatCode>
                <c:ptCount val="26"/>
                <c:pt idx="0">
                  <c:v>1.0872999999999997</c:v>
                </c:pt>
                <c:pt idx="1">
                  <c:v>1.1573</c:v>
                </c:pt>
                <c:pt idx="2">
                  <c:v>1.2669999999999997</c:v>
                </c:pt>
                <c:pt idx="3">
                  <c:v>0.96040000000000003</c:v>
                </c:pt>
                <c:pt idx="4">
                  <c:v>0.97870000000000013</c:v>
                </c:pt>
                <c:pt idx="5">
                  <c:v>1.3374999999999997</c:v>
                </c:pt>
                <c:pt idx="6">
                  <c:v>1.4802</c:v>
                </c:pt>
                <c:pt idx="7">
                  <c:v>1.3680000000000001</c:v>
                </c:pt>
                <c:pt idx="8">
                  <c:v>1.2957999999999998</c:v>
                </c:pt>
                <c:pt idx="9">
                  <c:v>1.1874</c:v>
                </c:pt>
                <c:pt idx="10">
                  <c:v>1.1778999999999997</c:v>
                </c:pt>
                <c:pt idx="11">
                  <c:v>0.88619999999999999</c:v>
                </c:pt>
                <c:pt idx="12">
                  <c:v>0.89690000000000003</c:v>
                </c:pt>
                <c:pt idx="13">
                  <c:v>0.92220000000000002</c:v>
                </c:pt>
                <c:pt idx="14">
                  <c:v>0.80930000000000002</c:v>
                </c:pt>
                <c:pt idx="15">
                  <c:v>0.93</c:v>
                </c:pt>
                <c:pt idx="16">
                  <c:v>0.92859999999999998</c:v>
                </c:pt>
                <c:pt idx="17">
                  <c:v>0.84510000000000007</c:v>
                </c:pt>
                <c:pt idx="18">
                  <c:v>0.53669999999999995</c:v>
                </c:pt>
                <c:pt idx="19">
                  <c:v>0.63880000000000015</c:v>
                </c:pt>
                <c:pt idx="20">
                  <c:v>0.6453000000000001</c:v>
                </c:pt>
                <c:pt idx="21">
                  <c:v>0.59349999999999992</c:v>
                </c:pt>
                <c:pt idx="22">
                  <c:v>0.46920000000000001</c:v>
                </c:pt>
                <c:pt idx="23">
                  <c:v>0.60500000000000009</c:v>
                </c:pt>
                <c:pt idx="24">
                  <c:v>0.49390000000000006</c:v>
                </c:pt>
                <c:pt idx="25">
                  <c:v>0.35650000000000004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100-4E9E-A4BF-9FFCA008A652}"/>
            </c:ext>
          </c:extLst>
        </c:ser>
        <c:ser>
          <c:idx val="5"/>
          <c:order val="4"/>
          <c:tx>
            <c:strRef>
              <c:f>CANY!$G$2</c:f>
              <c:strCache>
                <c:ptCount val="1"/>
                <c:pt idx="0">
                  <c:v>Anthro_FineSoil</c:v>
                </c:pt>
              </c:strCache>
            </c:strRef>
          </c:tx>
          <c:invertIfNegative val="0"/>
          <c:cat>
            <c:numRef>
              <c:f>CANY!$B$3:$B$28</c:f>
              <c:numCache>
                <c:formatCode>General</c:formatCode>
                <c:ptCount val="2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</c:numCache>
            </c:numRef>
          </c:cat>
          <c:val>
            <c:numRef>
              <c:f>CANY!$G$3:$G$28</c:f>
              <c:numCache>
                <c:formatCode>General</c:formatCode>
                <c:ptCount val="26"/>
                <c:pt idx="0">
                  <c:v>9.105000000000002E-2</c:v>
                </c:pt>
                <c:pt idx="1">
                  <c:v>5.6500000000000002E-2</c:v>
                </c:pt>
                <c:pt idx="2">
                  <c:v>0</c:v>
                </c:pt>
                <c:pt idx="3">
                  <c:v>2.496E-2</c:v>
                </c:pt>
                <c:pt idx="4">
                  <c:v>8.8440000000000005E-2</c:v>
                </c:pt>
                <c:pt idx="5">
                  <c:v>0</c:v>
                </c:pt>
                <c:pt idx="6">
                  <c:v>0.11346000000000002</c:v>
                </c:pt>
                <c:pt idx="7">
                  <c:v>0</c:v>
                </c:pt>
                <c:pt idx="8">
                  <c:v>0</c:v>
                </c:pt>
                <c:pt idx="9">
                  <c:v>0.11012000000000001</c:v>
                </c:pt>
                <c:pt idx="10">
                  <c:v>0</c:v>
                </c:pt>
                <c:pt idx="11">
                  <c:v>6.182E-2</c:v>
                </c:pt>
                <c:pt idx="12">
                  <c:v>0.13286999999999999</c:v>
                </c:pt>
                <c:pt idx="13">
                  <c:v>0</c:v>
                </c:pt>
                <c:pt idx="14">
                  <c:v>4.0840000000000001E-2</c:v>
                </c:pt>
                <c:pt idx="15">
                  <c:v>0</c:v>
                </c:pt>
                <c:pt idx="16">
                  <c:v>3.7100000000000001E-2</c:v>
                </c:pt>
                <c:pt idx="17">
                  <c:v>8.9290000000000008E-2</c:v>
                </c:pt>
                <c:pt idx="18">
                  <c:v>0.22586999999999999</c:v>
                </c:pt>
                <c:pt idx="19">
                  <c:v>9.8970000000000016E-2</c:v>
                </c:pt>
                <c:pt idx="20">
                  <c:v>2.7730000000000005E-2</c:v>
                </c:pt>
                <c:pt idx="21">
                  <c:v>0</c:v>
                </c:pt>
                <c:pt idx="22">
                  <c:v>0.23852000000000001</c:v>
                </c:pt>
                <c:pt idx="23">
                  <c:v>3.0599999999999999E-2</c:v>
                </c:pt>
                <c:pt idx="24">
                  <c:v>0.12422999999999999</c:v>
                </c:pt>
                <c:pt idx="2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100-4E9E-A4BF-9FFCA008A652}"/>
            </c:ext>
          </c:extLst>
        </c:ser>
        <c:ser>
          <c:idx val="6"/>
          <c:order val="5"/>
          <c:tx>
            <c:strRef>
              <c:f>CANY!$H$2</c:f>
              <c:strCache>
                <c:ptCount val="1"/>
                <c:pt idx="0">
                  <c:v>Anthro_Coarse Mass</c:v>
                </c:pt>
              </c:strCache>
            </c:strRef>
          </c:tx>
          <c:invertIfNegative val="0"/>
          <c:cat>
            <c:numRef>
              <c:f>CANY!$B$3:$B$28</c:f>
              <c:numCache>
                <c:formatCode>General</c:formatCode>
                <c:ptCount val="2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</c:numCache>
            </c:numRef>
          </c:cat>
          <c:val>
            <c:numRef>
              <c:f>CANY!$H$3:$H$28</c:f>
              <c:numCache>
                <c:formatCode>General</c:formatCode>
                <c:ptCount val="26"/>
                <c:pt idx="0">
                  <c:v>0.35980000000000006</c:v>
                </c:pt>
                <c:pt idx="1">
                  <c:v>1.3477999999999999</c:v>
                </c:pt>
                <c:pt idx="2">
                  <c:v>0.72310000000000008</c:v>
                </c:pt>
                <c:pt idx="3">
                  <c:v>0.94210000000000005</c:v>
                </c:pt>
                <c:pt idx="4">
                  <c:v>0.99970000000000003</c:v>
                </c:pt>
                <c:pt idx="5">
                  <c:v>0.63740000000000008</c:v>
                </c:pt>
                <c:pt idx="6">
                  <c:v>1.0345</c:v>
                </c:pt>
                <c:pt idx="7">
                  <c:v>1.0424</c:v>
                </c:pt>
                <c:pt idx="8">
                  <c:v>0.71819999999999995</c:v>
                </c:pt>
                <c:pt idx="9">
                  <c:v>0.47230000000000005</c:v>
                </c:pt>
                <c:pt idx="10">
                  <c:v>0.12039999999999998</c:v>
                </c:pt>
                <c:pt idx="11">
                  <c:v>3.2000000000000006E-3</c:v>
                </c:pt>
                <c:pt idx="12">
                  <c:v>9.4300000000000023E-2</c:v>
                </c:pt>
                <c:pt idx="13">
                  <c:v>0.15880000000000002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0.15200000000000002</c:v>
                </c:pt>
                <c:pt idx="18">
                  <c:v>0.3116000000000001</c:v>
                </c:pt>
                <c:pt idx="19">
                  <c:v>8.4800000000000014E-2</c:v>
                </c:pt>
                <c:pt idx="20">
                  <c:v>0</c:v>
                </c:pt>
                <c:pt idx="21">
                  <c:v>9.9300000000000041E-2</c:v>
                </c:pt>
                <c:pt idx="22">
                  <c:v>0.41520000000000001</c:v>
                </c:pt>
                <c:pt idx="23">
                  <c:v>7.6200000000000004E-2</c:v>
                </c:pt>
                <c:pt idx="24">
                  <c:v>0</c:v>
                </c:pt>
                <c:pt idx="2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100-4E9E-A4BF-9FFCA008A6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55423488"/>
        <c:axId val="155425024"/>
      </c:barChart>
      <c:catAx>
        <c:axId val="155423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55425024"/>
        <c:crosses val="autoZero"/>
        <c:auto val="1"/>
        <c:lblAlgn val="ctr"/>
        <c:lblOffset val="100"/>
        <c:noMultiLvlLbl val="0"/>
      </c:catAx>
      <c:valAx>
        <c:axId val="1554250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Light</a:t>
                </a:r>
                <a:r>
                  <a:rPr lang="en-US" baseline="0" dirty="0"/>
                  <a:t> Extinction 1/Mm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15542348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Mesa Verde Most impaired Days</a:t>
            </a:r>
          </a:p>
        </c:rich>
      </c:tx>
      <c:layout>
        <c:manualLayout>
          <c:xMode val="edge"/>
          <c:yMode val="edge"/>
          <c:x val="0.21850092014360273"/>
          <c:y val="2.681564560367696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699487931655602E-2"/>
          <c:y val="0.16042640277223646"/>
          <c:w val="0.70666525140239833"/>
          <c:h val="0.7030166954415587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MEVE!$I$2</c:f>
              <c:strCache>
                <c:ptCount val="1"/>
                <c:pt idx="0">
                  <c:v>"Natural"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val>
            <c:numRef>
              <c:f>MEVE!$I$3:$I$27</c:f>
              <c:numCache>
                <c:formatCode>General</c:formatCode>
                <c:ptCount val="25"/>
                <c:pt idx="0">
                  <c:v>6.5709</c:v>
                </c:pt>
                <c:pt idx="1">
                  <c:v>6.2128999999999985</c:v>
                </c:pt>
                <c:pt idx="2">
                  <c:v>5.8684999999999983</c:v>
                </c:pt>
                <c:pt idx="3">
                  <c:v>5.9041999999999986</c:v>
                </c:pt>
                <c:pt idx="4">
                  <c:v>5.7571999999999983</c:v>
                </c:pt>
                <c:pt idx="5">
                  <c:v>5.7947999999999995</c:v>
                </c:pt>
                <c:pt idx="6">
                  <c:v>7.1130999999999984</c:v>
                </c:pt>
                <c:pt idx="7">
                  <c:v>6.8943999999999983</c:v>
                </c:pt>
                <c:pt idx="8">
                  <c:v>6.1385000000000005</c:v>
                </c:pt>
                <c:pt idx="9">
                  <c:v>6.4166000000000016</c:v>
                </c:pt>
                <c:pt idx="10">
                  <c:v>5.7634000000000007</c:v>
                </c:pt>
                <c:pt idx="11">
                  <c:v>6.0633999999999997</c:v>
                </c:pt>
                <c:pt idx="12">
                  <c:v>6.4064000000000005</c:v>
                </c:pt>
                <c:pt idx="13">
                  <c:v>6.84</c:v>
                </c:pt>
                <c:pt idx="14">
                  <c:v>6.2370999999999999</c:v>
                </c:pt>
                <c:pt idx="15">
                  <c:v>6.3241999999999976</c:v>
                </c:pt>
                <c:pt idx="16">
                  <c:v>6.7601999999999984</c:v>
                </c:pt>
                <c:pt idx="17">
                  <c:v>7.5028000000000006</c:v>
                </c:pt>
                <c:pt idx="18">
                  <c:v>6.2850000000000001</c:v>
                </c:pt>
                <c:pt idx="19">
                  <c:v>6.0230999999999995</c:v>
                </c:pt>
                <c:pt idx="20">
                  <c:v>6.9680999999999997</c:v>
                </c:pt>
                <c:pt idx="21">
                  <c:v>6.6366999999999994</c:v>
                </c:pt>
                <c:pt idx="22">
                  <c:v>6.0359999999999996</c:v>
                </c:pt>
                <c:pt idx="23">
                  <c:v>6.3116000000000003</c:v>
                </c:pt>
                <c:pt idx="24">
                  <c:v>5.5860000000000003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73-4EF1-896F-9F72767B5F3E}"/>
            </c:ext>
          </c:extLst>
        </c:ser>
        <c:ser>
          <c:idx val="1"/>
          <c:order val="1"/>
          <c:tx>
            <c:strRef>
              <c:f>MEVE!$C$2</c:f>
              <c:strCache>
                <c:ptCount val="1"/>
                <c:pt idx="0">
                  <c:v>Anthro_AmmSulfate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numRef>
              <c:f>MEVE!$B$3:$B$27</c:f>
              <c:numCache>
                <c:formatCode>General</c:formatCode>
                <c:ptCount val="25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</c:numCache>
            </c:numRef>
          </c:cat>
          <c:val>
            <c:numRef>
              <c:f>MEVE!$C$3:$C$27</c:f>
              <c:numCache>
                <c:formatCode>General</c:formatCode>
                <c:ptCount val="25"/>
                <c:pt idx="0">
                  <c:v>10.053000000000003</c:v>
                </c:pt>
                <c:pt idx="1">
                  <c:v>8.6740000000000013</c:v>
                </c:pt>
                <c:pt idx="2">
                  <c:v>8.0010000000000012</c:v>
                </c:pt>
                <c:pt idx="3">
                  <c:v>9.4700000000000006</c:v>
                </c:pt>
                <c:pt idx="4">
                  <c:v>8.6850000000000005</c:v>
                </c:pt>
                <c:pt idx="5">
                  <c:v>8.3860000000000028</c:v>
                </c:pt>
                <c:pt idx="6">
                  <c:v>9.8580000000000005</c:v>
                </c:pt>
                <c:pt idx="7">
                  <c:v>10.169</c:v>
                </c:pt>
                <c:pt idx="8">
                  <c:v>6.6069999999999993</c:v>
                </c:pt>
                <c:pt idx="9">
                  <c:v>6.9189999999999996</c:v>
                </c:pt>
                <c:pt idx="10">
                  <c:v>7.5869999999999997</c:v>
                </c:pt>
                <c:pt idx="11">
                  <c:v>5.2809999999999997</c:v>
                </c:pt>
                <c:pt idx="12">
                  <c:v>5.4660000000000002</c:v>
                </c:pt>
                <c:pt idx="13">
                  <c:v>6.72</c:v>
                </c:pt>
                <c:pt idx="14">
                  <c:v>7.1869999999999994</c:v>
                </c:pt>
                <c:pt idx="15">
                  <c:v>5.964999999999999</c:v>
                </c:pt>
                <c:pt idx="16">
                  <c:v>6.2069999999999999</c:v>
                </c:pt>
                <c:pt idx="17">
                  <c:v>6.1339999999999995</c:v>
                </c:pt>
                <c:pt idx="18">
                  <c:v>4.4639999999999995</c:v>
                </c:pt>
                <c:pt idx="19">
                  <c:v>5.04</c:v>
                </c:pt>
                <c:pt idx="20">
                  <c:v>5.4020000000000001</c:v>
                </c:pt>
                <c:pt idx="21">
                  <c:v>5.3890000000000002</c:v>
                </c:pt>
                <c:pt idx="22">
                  <c:v>4.9290000000000003</c:v>
                </c:pt>
                <c:pt idx="23">
                  <c:v>4.6289999999999987</c:v>
                </c:pt>
                <c:pt idx="24">
                  <c:v>3.6149999999999998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73-4EF1-896F-9F72767B5F3E}"/>
            </c:ext>
          </c:extLst>
        </c:ser>
        <c:ser>
          <c:idx val="2"/>
          <c:order val="2"/>
          <c:tx>
            <c:strRef>
              <c:f>MEVE!$D$2</c:f>
              <c:strCache>
                <c:ptCount val="1"/>
                <c:pt idx="0">
                  <c:v>Anthro_AmmNitrate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numRef>
              <c:f>MEVE!$B$3:$B$27</c:f>
              <c:numCache>
                <c:formatCode>General</c:formatCode>
                <c:ptCount val="25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</c:numCache>
            </c:numRef>
          </c:cat>
          <c:val>
            <c:numRef>
              <c:f>MEVE!$D$3:$D$27</c:f>
              <c:numCache>
                <c:formatCode>General</c:formatCode>
                <c:ptCount val="25"/>
                <c:pt idx="0">
                  <c:v>0.22140000000000001</c:v>
                </c:pt>
                <c:pt idx="1">
                  <c:v>0.32150000000000006</c:v>
                </c:pt>
                <c:pt idx="2">
                  <c:v>0.12070000000000002</c:v>
                </c:pt>
                <c:pt idx="3">
                  <c:v>0.10059999999999998</c:v>
                </c:pt>
                <c:pt idx="4">
                  <c:v>0.22420000000000001</c:v>
                </c:pt>
                <c:pt idx="5">
                  <c:v>0.44140000000000001</c:v>
                </c:pt>
                <c:pt idx="6">
                  <c:v>0.30010000000000003</c:v>
                </c:pt>
                <c:pt idx="7">
                  <c:v>0.18180000000000002</c:v>
                </c:pt>
                <c:pt idx="8">
                  <c:v>0.21890000000000004</c:v>
                </c:pt>
                <c:pt idx="9">
                  <c:v>0.66970000000000018</c:v>
                </c:pt>
                <c:pt idx="10">
                  <c:v>1.1001000000000001</c:v>
                </c:pt>
                <c:pt idx="11">
                  <c:v>3.2132000000000001</c:v>
                </c:pt>
                <c:pt idx="12">
                  <c:v>1.8925000000000001</c:v>
                </c:pt>
                <c:pt idx="13">
                  <c:v>1.1252</c:v>
                </c:pt>
                <c:pt idx="14">
                  <c:v>0.4572</c:v>
                </c:pt>
                <c:pt idx="15">
                  <c:v>0.57150000000000001</c:v>
                </c:pt>
                <c:pt idx="16">
                  <c:v>2.3512999999999997</c:v>
                </c:pt>
                <c:pt idx="17">
                  <c:v>0.50770000000000004</c:v>
                </c:pt>
                <c:pt idx="18">
                  <c:v>1.4005999999999998</c:v>
                </c:pt>
                <c:pt idx="19">
                  <c:v>1.3622000000000001</c:v>
                </c:pt>
                <c:pt idx="20">
                  <c:v>0.60070000000000012</c:v>
                </c:pt>
                <c:pt idx="21">
                  <c:v>0.48460000000000003</c:v>
                </c:pt>
                <c:pt idx="22">
                  <c:v>1.3416999999999997</c:v>
                </c:pt>
                <c:pt idx="23">
                  <c:v>0.22289999999999999</c:v>
                </c:pt>
                <c:pt idx="24">
                  <c:v>0.36130000000000007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B73-4EF1-896F-9F72767B5F3E}"/>
            </c:ext>
          </c:extLst>
        </c:ser>
        <c:ser>
          <c:idx val="3"/>
          <c:order val="3"/>
          <c:tx>
            <c:strRef>
              <c:f>MEVE!$E$2</c:f>
              <c:strCache>
                <c:ptCount val="1"/>
                <c:pt idx="0">
                  <c:v>Anthro_Organic Carbon</c:v>
                </c:pt>
              </c:strCache>
            </c:strRef>
          </c:tx>
          <c:spPr>
            <a:solidFill>
              <a:srgbClr val="009900"/>
            </a:solidFill>
          </c:spPr>
          <c:invertIfNegative val="0"/>
          <c:cat>
            <c:numRef>
              <c:f>MEVE!$B$3:$B$27</c:f>
              <c:numCache>
                <c:formatCode>General</c:formatCode>
                <c:ptCount val="25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</c:numCache>
            </c:numRef>
          </c:cat>
          <c:val>
            <c:numRef>
              <c:f>MEVE!$E$3:$E$27</c:f>
              <c:numCache>
                <c:formatCode>General</c:formatCode>
                <c:ptCount val="25"/>
                <c:pt idx="0">
                  <c:v>0.80700000000000005</c:v>
                </c:pt>
                <c:pt idx="1">
                  <c:v>0.70240000000000002</c:v>
                </c:pt>
                <c:pt idx="2">
                  <c:v>0.95490000000000008</c:v>
                </c:pt>
                <c:pt idx="3">
                  <c:v>0.81570000000000009</c:v>
                </c:pt>
                <c:pt idx="4">
                  <c:v>0.80840000000000001</c:v>
                </c:pt>
                <c:pt idx="5">
                  <c:v>0.94550000000000001</c:v>
                </c:pt>
                <c:pt idx="6">
                  <c:v>0.6170000000000001</c:v>
                </c:pt>
                <c:pt idx="7">
                  <c:v>1.1371</c:v>
                </c:pt>
                <c:pt idx="8">
                  <c:v>1.1446000000000001</c:v>
                </c:pt>
                <c:pt idx="9">
                  <c:v>1.3193999999999997</c:v>
                </c:pt>
                <c:pt idx="10">
                  <c:v>0.55330000000000001</c:v>
                </c:pt>
                <c:pt idx="11">
                  <c:v>0.97319999999999995</c:v>
                </c:pt>
                <c:pt idx="12">
                  <c:v>1.3565</c:v>
                </c:pt>
                <c:pt idx="13">
                  <c:v>0.66790000000000016</c:v>
                </c:pt>
                <c:pt idx="14">
                  <c:v>0.47270000000000001</c:v>
                </c:pt>
                <c:pt idx="15">
                  <c:v>0.64700000000000013</c:v>
                </c:pt>
                <c:pt idx="16">
                  <c:v>0.71410000000000007</c:v>
                </c:pt>
                <c:pt idx="17">
                  <c:v>0.69350000000000001</c:v>
                </c:pt>
                <c:pt idx="18">
                  <c:v>0.23870000000000002</c:v>
                </c:pt>
                <c:pt idx="19">
                  <c:v>0.47530000000000006</c:v>
                </c:pt>
                <c:pt idx="20">
                  <c:v>0.19400000000000001</c:v>
                </c:pt>
                <c:pt idx="21">
                  <c:v>0.25090000000000001</c:v>
                </c:pt>
                <c:pt idx="22">
                  <c:v>6.5000000000000002E-2</c:v>
                </c:pt>
                <c:pt idx="23">
                  <c:v>0</c:v>
                </c:pt>
                <c:pt idx="24">
                  <c:v>0.21520000000000003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B73-4EF1-896F-9F72767B5F3E}"/>
            </c:ext>
          </c:extLst>
        </c:ser>
        <c:ser>
          <c:idx val="4"/>
          <c:order val="4"/>
          <c:tx>
            <c:strRef>
              <c:f>MEVE!$F$2</c:f>
              <c:strCache>
                <c:ptCount val="1"/>
                <c:pt idx="0">
                  <c:v>Anthro_Elem.Carbon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numRef>
              <c:f>MEVE!$B$3:$B$27</c:f>
              <c:numCache>
                <c:formatCode>General</c:formatCode>
                <c:ptCount val="25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</c:numCache>
            </c:numRef>
          </c:cat>
          <c:val>
            <c:numRef>
              <c:f>MEVE!$F$3:$F$27</c:f>
              <c:numCache>
                <c:formatCode>General</c:formatCode>
                <c:ptCount val="25"/>
                <c:pt idx="0">
                  <c:v>0.77100000000000013</c:v>
                </c:pt>
                <c:pt idx="1">
                  <c:v>0.83030000000000004</c:v>
                </c:pt>
                <c:pt idx="2">
                  <c:v>0.73250000000000004</c:v>
                </c:pt>
                <c:pt idx="3">
                  <c:v>1.1597</c:v>
                </c:pt>
                <c:pt idx="4">
                  <c:v>0.84950000000000003</c:v>
                </c:pt>
                <c:pt idx="5">
                  <c:v>0.96470000000000011</c:v>
                </c:pt>
                <c:pt idx="6">
                  <c:v>1.3966000000000001</c:v>
                </c:pt>
                <c:pt idx="7">
                  <c:v>1.3251999999999997</c:v>
                </c:pt>
                <c:pt idx="8">
                  <c:v>1.4301999999999997</c:v>
                </c:pt>
                <c:pt idx="9">
                  <c:v>1.1181000000000001</c:v>
                </c:pt>
                <c:pt idx="10">
                  <c:v>0.90029999999999999</c:v>
                </c:pt>
                <c:pt idx="11">
                  <c:v>0.93230000000000002</c:v>
                </c:pt>
                <c:pt idx="12">
                  <c:v>0.74160000000000015</c:v>
                </c:pt>
                <c:pt idx="13">
                  <c:v>0.63040000000000007</c:v>
                </c:pt>
                <c:pt idx="14">
                  <c:v>0.81220000000000003</c:v>
                </c:pt>
                <c:pt idx="15">
                  <c:v>0.87480000000000013</c:v>
                </c:pt>
                <c:pt idx="16">
                  <c:v>0.93470000000000009</c:v>
                </c:pt>
                <c:pt idx="17">
                  <c:v>0.4961000000000001</c:v>
                </c:pt>
                <c:pt idx="18">
                  <c:v>0.53439999999999999</c:v>
                </c:pt>
                <c:pt idx="19">
                  <c:v>0.60880000000000012</c:v>
                </c:pt>
                <c:pt idx="20">
                  <c:v>0.5675</c:v>
                </c:pt>
                <c:pt idx="21">
                  <c:v>0.49190000000000006</c:v>
                </c:pt>
                <c:pt idx="22">
                  <c:v>0.40610000000000002</c:v>
                </c:pt>
                <c:pt idx="23">
                  <c:v>0.33700000000000008</c:v>
                </c:pt>
                <c:pt idx="24">
                  <c:v>0.30600000000000011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B73-4EF1-896F-9F72767B5F3E}"/>
            </c:ext>
          </c:extLst>
        </c:ser>
        <c:ser>
          <c:idx val="5"/>
          <c:order val="5"/>
          <c:tx>
            <c:strRef>
              <c:f>MEVE!$G$2</c:f>
              <c:strCache>
                <c:ptCount val="1"/>
                <c:pt idx="0">
                  <c:v>Anthro_Fine Soil</c:v>
                </c:pt>
              </c:strCache>
            </c:strRef>
          </c:tx>
          <c:invertIfNegative val="0"/>
          <c:cat>
            <c:numRef>
              <c:f>MEVE!$B$3:$B$27</c:f>
              <c:numCache>
                <c:formatCode>General</c:formatCode>
                <c:ptCount val="25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</c:numCache>
            </c:numRef>
          </c:cat>
          <c:val>
            <c:numRef>
              <c:f>MEVE!$G$3:$G$27</c:f>
              <c:numCache>
                <c:formatCode>General</c:formatCode>
                <c:ptCount val="25"/>
                <c:pt idx="0">
                  <c:v>9.6620000000000025E-2</c:v>
                </c:pt>
                <c:pt idx="1">
                  <c:v>6.0000000000000015E-5</c:v>
                </c:pt>
                <c:pt idx="2">
                  <c:v>4.3800000000000006E-2</c:v>
                </c:pt>
                <c:pt idx="3">
                  <c:v>0</c:v>
                </c:pt>
                <c:pt idx="4">
                  <c:v>0</c:v>
                </c:pt>
                <c:pt idx="5">
                  <c:v>0.12205000000000002</c:v>
                </c:pt>
                <c:pt idx="6">
                  <c:v>4.4670000000000001E-2</c:v>
                </c:pt>
                <c:pt idx="7">
                  <c:v>6.6089999999999996E-2</c:v>
                </c:pt>
                <c:pt idx="8">
                  <c:v>0.14260999999999999</c:v>
                </c:pt>
                <c:pt idx="9">
                  <c:v>0.20325000000000001</c:v>
                </c:pt>
                <c:pt idx="10">
                  <c:v>0.18165999999999999</c:v>
                </c:pt>
                <c:pt idx="11">
                  <c:v>0.40999000000000002</c:v>
                </c:pt>
                <c:pt idx="12">
                  <c:v>0.3010000000000001</c:v>
                </c:pt>
                <c:pt idx="13">
                  <c:v>0.22009000000000001</c:v>
                </c:pt>
                <c:pt idx="14">
                  <c:v>6.746000000000002E-2</c:v>
                </c:pt>
                <c:pt idx="15">
                  <c:v>0.23595000000000002</c:v>
                </c:pt>
                <c:pt idx="16">
                  <c:v>0.14255000000000001</c:v>
                </c:pt>
                <c:pt idx="17">
                  <c:v>0.28321000000000002</c:v>
                </c:pt>
                <c:pt idx="18">
                  <c:v>0.21444000000000002</c:v>
                </c:pt>
                <c:pt idx="19">
                  <c:v>0.13805999999999999</c:v>
                </c:pt>
                <c:pt idx="20">
                  <c:v>0.17188000000000001</c:v>
                </c:pt>
                <c:pt idx="21">
                  <c:v>0.32998000000000011</c:v>
                </c:pt>
                <c:pt idx="22">
                  <c:v>7.5170000000000001E-2</c:v>
                </c:pt>
                <c:pt idx="23">
                  <c:v>7.9790000000000014E-2</c:v>
                </c:pt>
                <c:pt idx="2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B73-4EF1-896F-9F72767B5F3E}"/>
            </c:ext>
          </c:extLst>
        </c:ser>
        <c:ser>
          <c:idx val="6"/>
          <c:order val="6"/>
          <c:tx>
            <c:strRef>
              <c:f>MEVE!$H$2</c:f>
              <c:strCache>
                <c:ptCount val="1"/>
                <c:pt idx="0">
                  <c:v>Anthro_Coarse Mass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cat>
            <c:numRef>
              <c:f>MEVE!$B$3:$B$27</c:f>
              <c:numCache>
                <c:formatCode>General</c:formatCode>
                <c:ptCount val="25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</c:numCache>
            </c:numRef>
          </c:cat>
          <c:val>
            <c:numRef>
              <c:f>MEVE!$H$3:$H$27</c:f>
              <c:numCache>
                <c:formatCode>General</c:formatCode>
                <c:ptCount val="25"/>
                <c:pt idx="0">
                  <c:v>0</c:v>
                </c:pt>
                <c:pt idx="1">
                  <c:v>0.38730000000000003</c:v>
                </c:pt>
                <c:pt idx="2">
                  <c:v>0.58099999999999996</c:v>
                </c:pt>
                <c:pt idx="3">
                  <c:v>0.14050000000000001</c:v>
                </c:pt>
                <c:pt idx="4">
                  <c:v>0.23</c:v>
                </c:pt>
                <c:pt idx="5">
                  <c:v>0.54239999999999999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0.29420000000000002</c:v>
                </c:pt>
                <c:pt idx="12">
                  <c:v>0.49030000000000007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7.640000000000001E-2</c:v>
                </c:pt>
                <c:pt idx="21">
                  <c:v>0.25230000000000002</c:v>
                </c:pt>
                <c:pt idx="22">
                  <c:v>6.4000000000000012E-3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B73-4EF1-896F-9F72767B5F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55589248"/>
        <c:axId val="155611520"/>
      </c:barChart>
      <c:catAx>
        <c:axId val="155589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55611520"/>
        <c:crosses val="autoZero"/>
        <c:auto val="1"/>
        <c:lblAlgn val="ctr"/>
        <c:lblOffset val="100"/>
        <c:noMultiLvlLbl val="0"/>
      </c:catAx>
      <c:valAx>
        <c:axId val="15561152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Light Extinction, 1/Mm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15558924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Mesa Verde Most impaired Days</a:t>
            </a:r>
          </a:p>
        </c:rich>
      </c:tx>
      <c:layout>
        <c:manualLayout>
          <c:xMode val="edge"/>
          <c:yMode val="edge"/>
          <c:x val="0.21850092014360273"/>
          <c:y val="2.681564560367696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7789296148134207E-2"/>
          <c:y val="0.15146340719038032"/>
          <c:w val="0.70694037780976937"/>
          <c:h val="0.72013886345602163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Sheet2!$C$2</c:f>
              <c:strCache>
                <c:ptCount val="1"/>
                <c:pt idx="0">
                  <c:v>Anthro_AmmSulfate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numRef>
              <c:f>Sheet2!$B$3:$B$27</c:f>
              <c:numCache>
                <c:formatCode>General</c:formatCode>
                <c:ptCount val="25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</c:numCache>
            </c:numRef>
          </c:cat>
          <c:val>
            <c:numRef>
              <c:f>Sheet2!$C$3:$C$27</c:f>
              <c:numCache>
                <c:formatCode>General</c:formatCode>
                <c:ptCount val="25"/>
                <c:pt idx="0">
                  <c:v>10.053000000000003</c:v>
                </c:pt>
                <c:pt idx="1">
                  <c:v>8.6740000000000013</c:v>
                </c:pt>
                <c:pt idx="2">
                  <c:v>8.0010000000000012</c:v>
                </c:pt>
                <c:pt idx="3">
                  <c:v>9.4700000000000006</c:v>
                </c:pt>
                <c:pt idx="4">
                  <c:v>8.6850000000000005</c:v>
                </c:pt>
                <c:pt idx="5">
                  <c:v>8.3860000000000028</c:v>
                </c:pt>
                <c:pt idx="6">
                  <c:v>9.8580000000000005</c:v>
                </c:pt>
                <c:pt idx="7">
                  <c:v>10.169</c:v>
                </c:pt>
                <c:pt idx="8">
                  <c:v>6.6069999999999993</c:v>
                </c:pt>
                <c:pt idx="9">
                  <c:v>6.9189999999999996</c:v>
                </c:pt>
                <c:pt idx="10">
                  <c:v>7.5869999999999997</c:v>
                </c:pt>
                <c:pt idx="11">
                  <c:v>5.2809999999999997</c:v>
                </c:pt>
                <c:pt idx="12">
                  <c:v>5.4660000000000002</c:v>
                </c:pt>
                <c:pt idx="13">
                  <c:v>6.72</c:v>
                </c:pt>
                <c:pt idx="14">
                  <c:v>7.1869999999999994</c:v>
                </c:pt>
                <c:pt idx="15">
                  <c:v>5.964999999999999</c:v>
                </c:pt>
                <c:pt idx="16">
                  <c:v>6.2069999999999999</c:v>
                </c:pt>
                <c:pt idx="17">
                  <c:v>6.1339999999999995</c:v>
                </c:pt>
                <c:pt idx="18">
                  <c:v>4.4639999999999995</c:v>
                </c:pt>
                <c:pt idx="19">
                  <c:v>5.04</c:v>
                </c:pt>
                <c:pt idx="20">
                  <c:v>5.4020000000000001</c:v>
                </c:pt>
                <c:pt idx="21">
                  <c:v>5.3890000000000002</c:v>
                </c:pt>
                <c:pt idx="22">
                  <c:v>4.9290000000000003</c:v>
                </c:pt>
                <c:pt idx="23">
                  <c:v>4.6289999999999987</c:v>
                </c:pt>
                <c:pt idx="24">
                  <c:v>3.6149999999999998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FC-4868-9C61-57E0EB1D34AC}"/>
            </c:ext>
          </c:extLst>
        </c:ser>
        <c:ser>
          <c:idx val="2"/>
          <c:order val="1"/>
          <c:tx>
            <c:strRef>
              <c:f>Sheet2!$D$2</c:f>
              <c:strCache>
                <c:ptCount val="1"/>
                <c:pt idx="0">
                  <c:v>Anthro_AmmNitrate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numRef>
              <c:f>Sheet2!$B$3:$B$27</c:f>
              <c:numCache>
                <c:formatCode>General</c:formatCode>
                <c:ptCount val="25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</c:numCache>
            </c:numRef>
          </c:cat>
          <c:val>
            <c:numRef>
              <c:f>Sheet2!$D$3:$D$27</c:f>
              <c:numCache>
                <c:formatCode>General</c:formatCode>
                <c:ptCount val="25"/>
                <c:pt idx="0">
                  <c:v>0.22140000000000001</c:v>
                </c:pt>
                <c:pt idx="1">
                  <c:v>0.32150000000000006</c:v>
                </c:pt>
                <c:pt idx="2">
                  <c:v>0.12070000000000002</c:v>
                </c:pt>
                <c:pt idx="3">
                  <c:v>0.10059999999999998</c:v>
                </c:pt>
                <c:pt idx="4">
                  <c:v>0.22420000000000001</c:v>
                </c:pt>
                <c:pt idx="5">
                  <c:v>0.44140000000000001</c:v>
                </c:pt>
                <c:pt idx="6">
                  <c:v>0.30010000000000003</c:v>
                </c:pt>
                <c:pt idx="7">
                  <c:v>0.18180000000000002</c:v>
                </c:pt>
                <c:pt idx="8">
                  <c:v>0.21890000000000004</c:v>
                </c:pt>
                <c:pt idx="9">
                  <c:v>0.66970000000000018</c:v>
                </c:pt>
                <c:pt idx="10">
                  <c:v>1.1001000000000001</c:v>
                </c:pt>
                <c:pt idx="11">
                  <c:v>3.2132000000000001</c:v>
                </c:pt>
                <c:pt idx="12">
                  <c:v>1.8925000000000001</c:v>
                </c:pt>
                <c:pt idx="13">
                  <c:v>1.1252</c:v>
                </c:pt>
                <c:pt idx="14">
                  <c:v>0.4572</c:v>
                </c:pt>
                <c:pt idx="15">
                  <c:v>0.57150000000000001</c:v>
                </c:pt>
                <c:pt idx="16">
                  <c:v>2.3512999999999997</c:v>
                </c:pt>
                <c:pt idx="17">
                  <c:v>0.50770000000000004</c:v>
                </c:pt>
                <c:pt idx="18">
                  <c:v>1.4005999999999998</c:v>
                </c:pt>
                <c:pt idx="19">
                  <c:v>1.3622000000000001</c:v>
                </c:pt>
                <c:pt idx="20">
                  <c:v>0.60070000000000012</c:v>
                </c:pt>
                <c:pt idx="21">
                  <c:v>0.48460000000000003</c:v>
                </c:pt>
                <c:pt idx="22">
                  <c:v>1.3416999999999997</c:v>
                </c:pt>
                <c:pt idx="23">
                  <c:v>0.22289999999999999</c:v>
                </c:pt>
                <c:pt idx="24">
                  <c:v>0.36130000000000007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FC-4868-9C61-57E0EB1D34AC}"/>
            </c:ext>
          </c:extLst>
        </c:ser>
        <c:ser>
          <c:idx val="3"/>
          <c:order val="2"/>
          <c:tx>
            <c:strRef>
              <c:f>Sheet2!$E$2</c:f>
              <c:strCache>
                <c:ptCount val="1"/>
                <c:pt idx="0">
                  <c:v>Anthro_Organic Carbon</c:v>
                </c:pt>
              </c:strCache>
            </c:strRef>
          </c:tx>
          <c:spPr>
            <a:solidFill>
              <a:srgbClr val="009900"/>
            </a:solidFill>
          </c:spPr>
          <c:invertIfNegative val="0"/>
          <c:cat>
            <c:numRef>
              <c:f>Sheet2!$B$3:$B$27</c:f>
              <c:numCache>
                <c:formatCode>General</c:formatCode>
                <c:ptCount val="25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</c:numCache>
            </c:numRef>
          </c:cat>
          <c:val>
            <c:numRef>
              <c:f>Sheet2!$E$3:$E$27</c:f>
              <c:numCache>
                <c:formatCode>General</c:formatCode>
                <c:ptCount val="25"/>
                <c:pt idx="0">
                  <c:v>0.80700000000000005</c:v>
                </c:pt>
                <c:pt idx="1">
                  <c:v>0.70240000000000002</c:v>
                </c:pt>
                <c:pt idx="2">
                  <c:v>0.95490000000000008</c:v>
                </c:pt>
                <c:pt idx="3">
                  <c:v>0.81570000000000009</c:v>
                </c:pt>
                <c:pt idx="4">
                  <c:v>0.80840000000000001</c:v>
                </c:pt>
                <c:pt idx="5">
                  <c:v>0.94550000000000001</c:v>
                </c:pt>
                <c:pt idx="6">
                  <c:v>0.6170000000000001</c:v>
                </c:pt>
                <c:pt idx="7">
                  <c:v>1.1371</c:v>
                </c:pt>
                <c:pt idx="8">
                  <c:v>1.1446000000000001</c:v>
                </c:pt>
                <c:pt idx="9">
                  <c:v>1.3193999999999997</c:v>
                </c:pt>
                <c:pt idx="10">
                  <c:v>0.55330000000000001</c:v>
                </c:pt>
                <c:pt idx="11">
                  <c:v>0.97319999999999995</c:v>
                </c:pt>
                <c:pt idx="12">
                  <c:v>1.3565</c:v>
                </c:pt>
                <c:pt idx="13">
                  <c:v>0.66790000000000016</c:v>
                </c:pt>
                <c:pt idx="14">
                  <c:v>0.47270000000000001</c:v>
                </c:pt>
                <c:pt idx="15">
                  <c:v>0.64700000000000013</c:v>
                </c:pt>
                <c:pt idx="16">
                  <c:v>0.71410000000000007</c:v>
                </c:pt>
                <c:pt idx="17">
                  <c:v>0.69350000000000001</c:v>
                </c:pt>
                <c:pt idx="18">
                  <c:v>0.23870000000000002</c:v>
                </c:pt>
                <c:pt idx="19">
                  <c:v>0.47530000000000006</c:v>
                </c:pt>
                <c:pt idx="20">
                  <c:v>0.19400000000000001</c:v>
                </c:pt>
                <c:pt idx="21">
                  <c:v>0.25090000000000001</c:v>
                </c:pt>
                <c:pt idx="22">
                  <c:v>6.5000000000000002E-2</c:v>
                </c:pt>
                <c:pt idx="23">
                  <c:v>0</c:v>
                </c:pt>
                <c:pt idx="24">
                  <c:v>0.21520000000000003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5FC-4868-9C61-57E0EB1D34AC}"/>
            </c:ext>
          </c:extLst>
        </c:ser>
        <c:ser>
          <c:idx val="4"/>
          <c:order val="3"/>
          <c:tx>
            <c:strRef>
              <c:f>Sheet2!$F$2</c:f>
              <c:strCache>
                <c:ptCount val="1"/>
                <c:pt idx="0">
                  <c:v>Anthro_Elem.Carbon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numRef>
              <c:f>Sheet2!$B$3:$B$27</c:f>
              <c:numCache>
                <c:formatCode>General</c:formatCode>
                <c:ptCount val="25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</c:numCache>
            </c:numRef>
          </c:cat>
          <c:val>
            <c:numRef>
              <c:f>Sheet2!$F$3:$F$27</c:f>
              <c:numCache>
                <c:formatCode>General</c:formatCode>
                <c:ptCount val="25"/>
                <c:pt idx="0">
                  <c:v>0.77100000000000013</c:v>
                </c:pt>
                <c:pt idx="1">
                  <c:v>0.83030000000000004</c:v>
                </c:pt>
                <c:pt idx="2">
                  <c:v>0.73250000000000004</c:v>
                </c:pt>
                <c:pt idx="3">
                  <c:v>1.1597</c:v>
                </c:pt>
                <c:pt idx="4">
                  <c:v>0.84950000000000003</c:v>
                </c:pt>
                <c:pt idx="5">
                  <c:v>0.96470000000000011</c:v>
                </c:pt>
                <c:pt idx="6">
                  <c:v>1.3966000000000001</c:v>
                </c:pt>
                <c:pt idx="7">
                  <c:v>1.3251999999999997</c:v>
                </c:pt>
                <c:pt idx="8">
                  <c:v>1.4301999999999997</c:v>
                </c:pt>
                <c:pt idx="9">
                  <c:v>1.1181000000000001</c:v>
                </c:pt>
                <c:pt idx="10">
                  <c:v>0.90029999999999999</c:v>
                </c:pt>
                <c:pt idx="11">
                  <c:v>0.93230000000000002</c:v>
                </c:pt>
                <c:pt idx="12">
                  <c:v>0.74160000000000015</c:v>
                </c:pt>
                <c:pt idx="13">
                  <c:v>0.63040000000000007</c:v>
                </c:pt>
                <c:pt idx="14">
                  <c:v>0.81220000000000003</c:v>
                </c:pt>
                <c:pt idx="15">
                  <c:v>0.87480000000000013</c:v>
                </c:pt>
                <c:pt idx="16">
                  <c:v>0.93470000000000009</c:v>
                </c:pt>
                <c:pt idx="17">
                  <c:v>0.4961000000000001</c:v>
                </c:pt>
                <c:pt idx="18">
                  <c:v>0.53439999999999999</c:v>
                </c:pt>
                <c:pt idx="19">
                  <c:v>0.60880000000000012</c:v>
                </c:pt>
                <c:pt idx="20">
                  <c:v>0.5675</c:v>
                </c:pt>
                <c:pt idx="21">
                  <c:v>0.49190000000000006</c:v>
                </c:pt>
                <c:pt idx="22">
                  <c:v>0.40610000000000002</c:v>
                </c:pt>
                <c:pt idx="23">
                  <c:v>0.33700000000000008</c:v>
                </c:pt>
                <c:pt idx="24">
                  <c:v>0.30600000000000011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5FC-4868-9C61-57E0EB1D34AC}"/>
            </c:ext>
          </c:extLst>
        </c:ser>
        <c:ser>
          <c:idx val="5"/>
          <c:order val="4"/>
          <c:tx>
            <c:strRef>
              <c:f>Sheet2!$G$2</c:f>
              <c:strCache>
                <c:ptCount val="1"/>
                <c:pt idx="0">
                  <c:v>Anthro_Fine Soil</c:v>
                </c:pt>
              </c:strCache>
            </c:strRef>
          </c:tx>
          <c:invertIfNegative val="0"/>
          <c:cat>
            <c:numRef>
              <c:f>Sheet2!$B$3:$B$27</c:f>
              <c:numCache>
                <c:formatCode>General</c:formatCode>
                <c:ptCount val="25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</c:numCache>
            </c:numRef>
          </c:cat>
          <c:val>
            <c:numRef>
              <c:f>Sheet2!$G$3:$G$27</c:f>
              <c:numCache>
                <c:formatCode>General</c:formatCode>
                <c:ptCount val="25"/>
                <c:pt idx="0">
                  <c:v>9.6620000000000025E-2</c:v>
                </c:pt>
                <c:pt idx="1">
                  <c:v>6.0000000000000015E-5</c:v>
                </c:pt>
                <c:pt idx="2">
                  <c:v>4.3800000000000006E-2</c:v>
                </c:pt>
                <c:pt idx="3">
                  <c:v>0</c:v>
                </c:pt>
                <c:pt idx="4">
                  <c:v>0</c:v>
                </c:pt>
                <c:pt idx="5">
                  <c:v>0.12205000000000002</c:v>
                </c:pt>
                <c:pt idx="6">
                  <c:v>4.4670000000000001E-2</c:v>
                </c:pt>
                <c:pt idx="7">
                  <c:v>6.6089999999999996E-2</c:v>
                </c:pt>
                <c:pt idx="8">
                  <c:v>0.14260999999999999</c:v>
                </c:pt>
                <c:pt idx="9">
                  <c:v>0.20325000000000001</c:v>
                </c:pt>
                <c:pt idx="10">
                  <c:v>0.18165999999999999</c:v>
                </c:pt>
                <c:pt idx="11">
                  <c:v>0.40999000000000002</c:v>
                </c:pt>
                <c:pt idx="12">
                  <c:v>0.3010000000000001</c:v>
                </c:pt>
                <c:pt idx="13">
                  <c:v>0.22009000000000001</c:v>
                </c:pt>
                <c:pt idx="14">
                  <c:v>6.746000000000002E-2</c:v>
                </c:pt>
                <c:pt idx="15">
                  <c:v>0.23595000000000002</c:v>
                </c:pt>
                <c:pt idx="16">
                  <c:v>0.14255000000000001</c:v>
                </c:pt>
                <c:pt idx="17">
                  <c:v>0.28321000000000002</c:v>
                </c:pt>
                <c:pt idx="18">
                  <c:v>0.21444000000000002</c:v>
                </c:pt>
                <c:pt idx="19">
                  <c:v>0.13805999999999999</c:v>
                </c:pt>
                <c:pt idx="20">
                  <c:v>0.17188000000000001</c:v>
                </c:pt>
                <c:pt idx="21">
                  <c:v>0.32998000000000011</c:v>
                </c:pt>
                <c:pt idx="22">
                  <c:v>7.5170000000000001E-2</c:v>
                </c:pt>
                <c:pt idx="23">
                  <c:v>7.9790000000000014E-2</c:v>
                </c:pt>
                <c:pt idx="2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5FC-4868-9C61-57E0EB1D34AC}"/>
            </c:ext>
          </c:extLst>
        </c:ser>
        <c:ser>
          <c:idx val="6"/>
          <c:order val="5"/>
          <c:tx>
            <c:strRef>
              <c:f>Sheet2!$H$2</c:f>
              <c:strCache>
                <c:ptCount val="1"/>
                <c:pt idx="0">
                  <c:v>Anthro_Coarse Mass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cat>
            <c:numRef>
              <c:f>Sheet2!$B$3:$B$27</c:f>
              <c:numCache>
                <c:formatCode>General</c:formatCode>
                <c:ptCount val="25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</c:numCache>
            </c:numRef>
          </c:cat>
          <c:val>
            <c:numRef>
              <c:f>Sheet2!$H$3:$H$27</c:f>
              <c:numCache>
                <c:formatCode>General</c:formatCode>
                <c:ptCount val="25"/>
                <c:pt idx="0">
                  <c:v>0</c:v>
                </c:pt>
                <c:pt idx="1">
                  <c:v>0.38730000000000003</c:v>
                </c:pt>
                <c:pt idx="2">
                  <c:v>0.58099999999999996</c:v>
                </c:pt>
                <c:pt idx="3">
                  <c:v>0.14050000000000001</c:v>
                </c:pt>
                <c:pt idx="4">
                  <c:v>0.23</c:v>
                </c:pt>
                <c:pt idx="5">
                  <c:v>0.54239999999999999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0.29420000000000002</c:v>
                </c:pt>
                <c:pt idx="12">
                  <c:v>0.49030000000000007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7.640000000000001E-2</c:v>
                </c:pt>
                <c:pt idx="21">
                  <c:v>0.25230000000000002</c:v>
                </c:pt>
                <c:pt idx="22">
                  <c:v>6.4000000000000012E-3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5FC-4868-9C61-57E0EB1D34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56796416"/>
        <c:axId val="156797952"/>
      </c:barChart>
      <c:catAx>
        <c:axId val="156796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56797952"/>
        <c:crosses val="autoZero"/>
        <c:auto val="1"/>
        <c:lblAlgn val="ctr"/>
        <c:lblOffset val="100"/>
        <c:noMultiLvlLbl val="0"/>
      </c:catAx>
      <c:valAx>
        <c:axId val="15679795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Light Extinction, 1/Mm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15679641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Modeled Total AmmSO4 Extinction and Anthropogenic US Extinction (MEVE1)</a:t>
            </a:r>
          </a:p>
        </c:rich>
      </c:tx>
      <c:layout>
        <c:manualLayout>
          <c:xMode val="edge"/>
          <c:yMode val="edge"/>
          <c:x val="5.9035567768105313E-2"/>
          <c:y val="1.246095800524934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1148030982930771E-2"/>
          <c:y val="0.13924795858850991"/>
          <c:w val="0.75099319329952074"/>
          <c:h val="0.735512904636918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US_Anthro_Ext!$AC$1</c:f>
              <c:strCache>
                <c:ptCount val="1"/>
                <c:pt idx="0">
                  <c:v>WJ_EAmmSO4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numRef>
              <c:f>US_Anthro_Ext!$D$2:$D$365</c:f>
              <c:numCache>
                <c:formatCode>m/d/yyyy</c:formatCode>
                <c:ptCount val="364"/>
                <c:pt idx="0">
                  <c:v>40544</c:v>
                </c:pt>
                <c:pt idx="1">
                  <c:v>40545</c:v>
                </c:pt>
                <c:pt idx="2">
                  <c:v>40546</c:v>
                </c:pt>
                <c:pt idx="3">
                  <c:v>40547</c:v>
                </c:pt>
                <c:pt idx="4">
                  <c:v>40548</c:v>
                </c:pt>
                <c:pt idx="5">
                  <c:v>40549</c:v>
                </c:pt>
                <c:pt idx="6">
                  <c:v>40550</c:v>
                </c:pt>
                <c:pt idx="7">
                  <c:v>40551</c:v>
                </c:pt>
                <c:pt idx="8">
                  <c:v>40552</c:v>
                </c:pt>
                <c:pt idx="9">
                  <c:v>40553</c:v>
                </c:pt>
                <c:pt idx="10">
                  <c:v>40554</c:v>
                </c:pt>
                <c:pt idx="11">
                  <c:v>40555</c:v>
                </c:pt>
                <c:pt idx="12">
                  <c:v>40556</c:v>
                </c:pt>
                <c:pt idx="13">
                  <c:v>40557</c:v>
                </c:pt>
                <c:pt idx="14">
                  <c:v>40558</c:v>
                </c:pt>
                <c:pt idx="15">
                  <c:v>40559</c:v>
                </c:pt>
                <c:pt idx="16">
                  <c:v>40560</c:v>
                </c:pt>
                <c:pt idx="17">
                  <c:v>40561</c:v>
                </c:pt>
                <c:pt idx="18">
                  <c:v>40562</c:v>
                </c:pt>
                <c:pt idx="19">
                  <c:v>40563</c:v>
                </c:pt>
                <c:pt idx="20">
                  <c:v>40564</c:v>
                </c:pt>
                <c:pt idx="21">
                  <c:v>40565</c:v>
                </c:pt>
                <c:pt idx="22">
                  <c:v>40566</c:v>
                </c:pt>
                <c:pt idx="23">
                  <c:v>40567</c:v>
                </c:pt>
                <c:pt idx="24">
                  <c:v>40568</c:v>
                </c:pt>
                <c:pt idx="25">
                  <c:v>40569</c:v>
                </c:pt>
                <c:pt idx="26">
                  <c:v>40570</c:v>
                </c:pt>
                <c:pt idx="27">
                  <c:v>40571</c:v>
                </c:pt>
                <c:pt idx="28">
                  <c:v>40572</c:v>
                </c:pt>
                <c:pt idx="29">
                  <c:v>40573</c:v>
                </c:pt>
                <c:pt idx="30">
                  <c:v>40574</c:v>
                </c:pt>
                <c:pt idx="31">
                  <c:v>40575</c:v>
                </c:pt>
                <c:pt idx="32">
                  <c:v>40576</c:v>
                </c:pt>
                <c:pt idx="33">
                  <c:v>40577</c:v>
                </c:pt>
                <c:pt idx="34">
                  <c:v>40578</c:v>
                </c:pt>
                <c:pt idx="35">
                  <c:v>40579</c:v>
                </c:pt>
                <c:pt idx="36">
                  <c:v>40580</c:v>
                </c:pt>
                <c:pt idx="37">
                  <c:v>40581</c:v>
                </c:pt>
                <c:pt idx="38">
                  <c:v>40582</c:v>
                </c:pt>
                <c:pt idx="39">
                  <c:v>40583</c:v>
                </c:pt>
                <c:pt idx="40">
                  <c:v>40584</c:v>
                </c:pt>
                <c:pt idx="41">
                  <c:v>40585</c:v>
                </c:pt>
                <c:pt idx="42">
                  <c:v>40586</c:v>
                </c:pt>
                <c:pt idx="43">
                  <c:v>40587</c:v>
                </c:pt>
                <c:pt idx="44">
                  <c:v>40588</c:v>
                </c:pt>
                <c:pt idx="45">
                  <c:v>40589</c:v>
                </c:pt>
                <c:pt idx="46">
                  <c:v>40590</c:v>
                </c:pt>
                <c:pt idx="47">
                  <c:v>40591</c:v>
                </c:pt>
                <c:pt idx="48">
                  <c:v>40592</c:v>
                </c:pt>
                <c:pt idx="49">
                  <c:v>40593</c:v>
                </c:pt>
                <c:pt idx="50">
                  <c:v>40594</c:v>
                </c:pt>
                <c:pt idx="51">
                  <c:v>40595</c:v>
                </c:pt>
                <c:pt idx="52">
                  <c:v>40596</c:v>
                </c:pt>
                <c:pt idx="53">
                  <c:v>40597</c:v>
                </c:pt>
                <c:pt idx="54">
                  <c:v>40598</c:v>
                </c:pt>
                <c:pt idx="55">
                  <c:v>40599</c:v>
                </c:pt>
                <c:pt idx="56">
                  <c:v>40600</c:v>
                </c:pt>
                <c:pt idx="57">
                  <c:v>40601</c:v>
                </c:pt>
                <c:pt idx="58">
                  <c:v>40602</c:v>
                </c:pt>
                <c:pt idx="59">
                  <c:v>40603</c:v>
                </c:pt>
                <c:pt idx="60">
                  <c:v>40604</c:v>
                </c:pt>
                <c:pt idx="61">
                  <c:v>40605</c:v>
                </c:pt>
                <c:pt idx="62">
                  <c:v>40606</c:v>
                </c:pt>
                <c:pt idx="63">
                  <c:v>40607</c:v>
                </c:pt>
                <c:pt idx="64">
                  <c:v>40608</c:v>
                </c:pt>
                <c:pt idx="65">
                  <c:v>40609</c:v>
                </c:pt>
                <c:pt idx="66">
                  <c:v>40610</c:v>
                </c:pt>
                <c:pt idx="67">
                  <c:v>40611</c:v>
                </c:pt>
                <c:pt idx="68">
                  <c:v>40612</c:v>
                </c:pt>
                <c:pt idx="69">
                  <c:v>40613</c:v>
                </c:pt>
                <c:pt idx="70">
                  <c:v>40614</c:v>
                </c:pt>
                <c:pt idx="71">
                  <c:v>40615</c:v>
                </c:pt>
                <c:pt idx="72">
                  <c:v>40616</c:v>
                </c:pt>
                <c:pt idx="73">
                  <c:v>40617</c:v>
                </c:pt>
                <c:pt idx="74">
                  <c:v>40618</c:v>
                </c:pt>
                <c:pt idx="75">
                  <c:v>40619</c:v>
                </c:pt>
                <c:pt idx="76">
                  <c:v>40620</c:v>
                </c:pt>
                <c:pt idx="77">
                  <c:v>40621</c:v>
                </c:pt>
                <c:pt idx="78">
                  <c:v>40622</c:v>
                </c:pt>
                <c:pt idx="79">
                  <c:v>40623</c:v>
                </c:pt>
                <c:pt idx="80">
                  <c:v>40624</c:v>
                </c:pt>
                <c:pt idx="81">
                  <c:v>40625</c:v>
                </c:pt>
                <c:pt idx="82">
                  <c:v>40626</c:v>
                </c:pt>
                <c:pt idx="83">
                  <c:v>40627</c:v>
                </c:pt>
                <c:pt idx="84">
                  <c:v>40628</c:v>
                </c:pt>
                <c:pt idx="85">
                  <c:v>40629</c:v>
                </c:pt>
                <c:pt idx="86">
                  <c:v>40630</c:v>
                </c:pt>
                <c:pt idx="87">
                  <c:v>40631</c:v>
                </c:pt>
                <c:pt idx="88">
                  <c:v>40632</c:v>
                </c:pt>
                <c:pt idx="89">
                  <c:v>40633</c:v>
                </c:pt>
                <c:pt idx="90">
                  <c:v>40634</c:v>
                </c:pt>
                <c:pt idx="91">
                  <c:v>40635</c:v>
                </c:pt>
                <c:pt idx="92">
                  <c:v>40636</c:v>
                </c:pt>
                <c:pt idx="93">
                  <c:v>40637</c:v>
                </c:pt>
                <c:pt idx="94">
                  <c:v>40638</c:v>
                </c:pt>
                <c:pt idx="95">
                  <c:v>40639</c:v>
                </c:pt>
                <c:pt idx="96">
                  <c:v>40640</c:v>
                </c:pt>
                <c:pt idx="97">
                  <c:v>40641</c:v>
                </c:pt>
                <c:pt idx="98">
                  <c:v>40642</c:v>
                </c:pt>
                <c:pt idx="99">
                  <c:v>40643</c:v>
                </c:pt>
                <c:pt idx="100">
                  <c:v>40644</c:v>
                </c:pt>
                <c:pt idx="101">
                  <c:v>40645</c:v>
                </c:pt>
                <c:pt idx="102">
                  <c:v>40646</c:v>
                </c:pt>
                <c:pt idx="103">
                  <c:v>40647</c:v>
                </c:pt>
                <c:pt idx="104">
                  <c:v>40648</c:v>
                </c:pt>
                <c:pt idx="105">
                  <c:v>40649</c:v>
                </c:pt>
                <c:pt idx="106">
                  <c:v>40650</c:v>
                </c:pt>
                <c:pt idx="107">
                  <c:v>40651</c:v>
                </c:pt>
                <c:pt idx="108">
                  <c:v>40652</c:v>
                </c:pt>
                <c:pt idx="109">
                  <c:v>40653</c:v>
                </c:pt>
                <c:pt idx="110">
                  <c:v>40654</c:v>
                </c:pt>
                <c:pt idx="111">
                  <c:v>40655</c:v>
                </c:pt>
                <c:pt idx="112">
                  <c:v>40656</c:v>
                </c:pt>
                <c:pt idx="113">
                  <c:v>40657</c:v>
                </c:pt>
                <c:pt idx="114">
                  <c:v>40658</c:v>
                </c:pt>
                <c:pt idx="115">
                  <c:v>40659</c:v>
                </c:pt>
                <c:pt idx="116">
                  <c:v>40660</c:v>
                </c:pt>
                <c:pt idx="117">
                  <c:v>40661</c:v>
                </c:pt>
                <c:pt idx="118">
                  <c:v>40662</c:v>
                </c:pt>
                <c:pt idx="119">
                  <c:v>40663</c:v>
                </c:pt>
                <c:pt idx="120">
                  <c:v>40664</c:v>
                </c:pt>
                <c:pt idx="121">
                  <c:v>40665</c:v>
                </c:pt>
                <c:pt idx="122">
                  <c:v>40666</c:v>
                </c:pt>
                <c:pt idx="123">
                  <c:v>40667</c:v>
                </c:pt>
                <c:pt idx="124">
                  <c:v>40668</c:v>
                </c:pt>
                <c:pt idx="125">
                  <c:v>40669</c:v>
                </c:pt>
                <c:pt idx="126">
                  <c:v>40670</c:v>
                </c:pt>
                <c:pt idx="127">
                  <c:v>40671</c:v>
                </c:pt>
                <c:pt idx="128">
                  <c:v>40672</c:v>
                </c:pt>
                <c:pt idx="129">
                  <c:v>40673</c:v>
                </c:pt>
                <c:pt idx="130">
                  <c:v>40674</c:v>
                </c:pt>
                <c:pt idx="131">
                  <c:v>40675</c:v>
                </c:pt>
                <c:pt idx="132">
                  <c:v>40676</c:v>
                </c:pt>
                <c:pt idx="133">
                  <c:v>40677</c:v>
                </c:pt>
                <c:pt idx="134">
                  <c:v>40678</c:v>
                </c:pt>
                <c:pt idx="135">
                  <c:v>40679</c:v>
                </c:pt>
                <c:pt idx="136">
                  <c:v>40680</c:v>
                </c:pt>
                <c:pt idx="137">
                  <c:v>40681</c:v>
                </c:pt>
                <c:pt idx="138">
                  <c:v>40682</c:v>
                </c:pt>
                <c:pt idx="139">
                  <c:v>40683</c:v>
                </c:pt>
                <c:pt idx="140">
                  <c:v>40684</c:v>
                </c:pt>
                <c:pt idx="141">
                  <c:v>40685</c:v>
                </c:pt>
                <c:pt idx="142">
                  <c:v>40686</c:v>
                </c:pt>
                <c:pt idx="143">
                  <c:v>40687</c:v>
                </c:pt>
                <c:pt idx="144">
                  <c:v>40688</c:v>
                </c:pt>
                <c:pt idx="145">
                  <c:v>40689</c:v>
                </c:pt>
                <c:pt idx="146">
                  <c:v>40690</c:v>
                </c:pt>
                <c:pt idx="147">
                  <c:v>40691</c:v>
                </c:pt>
                <c:pt idx="148">
                  <c:v>40692</c:v>
                </c:pt>
                <c:pt idx="149">
                  <c:v>40693</c:v>
                </c:pt>
                <c:pt idx="150">
                  <c:v>40694</c:v>
                </c:pt>
                <c:pt idx="151">
                  <c:v>40695</c:v>
                </c:pt>
                <c:pt idx="152">
                  <c:v>40696</c:v>
                </c:pt>
                <c:pt idx="153">
                  <c:v>40697</c:v>
                </c:pt>
                <c:pt idx="154">
                  <c:v>40698</c:v>
                </c:pt>
                <c:pt idx="155">
                  <c:v>40699</c:v>
                </c:pt>
                <c:pt idx="156">
                  <c:v>40700</c:v>
                </c:pt>
                <c:pt idx="157">
                  <c:v>40701</c:v>
                </c:pt>
                <c:pt idx="158">
                  <c:v>40702</c:v>
                </c:pt>
                <c:pt idx="159">
                  <c:v>40703</c:v>
                </c:pt>
                <c:pt idx="160">
                  <c:v>40704</c:v>
                </c:pt>
                <c:pt idx="161">
                  <c:v>40705</c:v>
                </c:pt>
                <c:pt idx="162">
                  <c:v>40706</c:v>
                </c:pt>
                <c:pt idx="163">
                  <c:v>40707</c:v>
                </c:pt>
                <c:pt idx="164">
                  <c:v>40708</c:v>
                </c:pt>
                <c:pt idx="165">
                  <c:v>40709</c:v>
                </c:pt>
                <c:pt idx="166">
                  <c:v>40710</c:v>
                </c:pt>
                <c:pt idx="167">
                  <c:v>40711</c:v>
                </c:pt>
                <c:pt idx="168">
                  <c:v>40712</c:v>
                </c:pt>
                <c:pt idx="169">
                  <c:v>40713</c:v>
                </c:pt>
                <c:pt idx="170">
                  <c:v>40714</c:v>
                </c:pt>
                <c:pt idx="171">
                  <c:v>40715</c:v>
                </c:pt>
                <c:pt idx="172">
                  <c:v>40716</c:v>
                </c:pt>
                <c:pt idx="173">
                  <c:v>40717</c:v>
                </c:pt>
                <c:pt idx="174">
                  <c:v>40718</c:v>
                </c:pt>
                <c:pt idx="175">
                  <c:v>40719</c:v>
                </c:pt>
                <c:pt idx="176">
                  <c:v>40720</c:v>
                </c:pt>
                <c:pt idx="177">
                  <c:v>40721</c:v>
                </c:pt>
                <c:pt idx="178">
                  <c:v>40722</c:v>
                </c:pt>
                <c:pt idx="179">
                  <c:v>40723</c:v>
                </c:pt>
                <c:pt idx="180">
                  <c:v>40724</c:v>
                </c:pt>
                <c:pt idx="181">
                  <c:v>40725</c:v>
                </c:pt>
                <c:pt idx="182">
                  <c:v>40726</c:v>
                </c:pt>
                <c:pt idx="183">
                  <c:v>40727</c:v>
                </c:pt>
                <c:pt idx="184">
                  <c:v>40728</c:v>
                </c:pt>
                <c:pt idx="185">
                  <c:v>40729</c:v>
                </c:pt>
                <c:pt idx="186">
                  <c:v>40730</c:v>
                </c:pt>
                <c:pt idx="187">
                  <c:v>40731</c:v>
                </c:pt>
                <c:pt idx="188">
                  <c:v>40732</c:v>
                </c:pt>
                <c:pt idx="189">
                  <c:v>40733</c:v>
                </c:pt>
                <c:pt idx="190">
                  <c:v>40734</c:v>
                </c:pt>
                <c:pt idx="191">
                  <c:v>40735</c:v>
                </c:pt>
                <c:pt idx="192">
                  <c:v>40736</c:v>
                </c:pt>
                <c:pt idx="193">
                  <c:v>40737</c:v>
                </c:pt>
                <c:pt idx="194">
                  <c:v>40738</c:v>
                </c:pt>
                <c:pt idx="195">
                  <c:v>40739</c:v>
                </c:pt>
                <c:pt idx="196">
                  <c:v>40740</c:v>
                </c:pt>
                <c:pt idx="197">
                  <c:v>40741</c:v>
                </c:pt>
                <c:pt idx="198">
                  <c:v>40742</c:v>
                </c:pt>
                <c:pt idx="199">
                  <c:v>40743</c:v>
                </c:pt>
                <c:pt idx="200">
                  <c:v>40744</c:v>
                </c:pt>
                <c:pt idx="201">
                  <c:v>40745</c:v>
                </c:pt>
                <c:pt idx="202">
                  <c:v>40746</c:v>
                </c:pt>
                <c:pt idx="203">
                  <c:v>40747</c:v>
                </c:pt>
                <c:pt idx="204">
                  <c:v>40748</c:v>
                </c:pt>
                <c:pt idx="205">
                  <c:v>40749</c:v>
                </c:pt>
                <c:pt idx="206">
                  <c:v>40750</c:v>
                </c:pt>
                <c:pt idx="207">
                  <c:v>40751</c:v>
                </c:pt>
                <c:pt idx="208">
                  <c:v>40752</c:v>
                </c:pt>
                <c:pt idx="209">
                  <c:v>40753</c:v>
                </c:pt>
                <c:pt idx="210">
                  <c:v>40754</c:v>
                </c:pt>
                <c:pt idx="211">
                  <c:v>40755</c:v>
                </c:pt>
                <c:pt idx="212">
                  <c:v>40756</c:v>
                </c:pt>
                <c:pt idx="213">
                  <c:v>40757</c:v>
                </c:pt>
                <c:pt idx="214">
                  <c:v>40758</c:v>
                </c:pt>
                <c:pt idx="215">
                  <c:v>40759</c:v>
                </c:pt>
                <c:pt idx="216">
                  <c:v>40760</c:v>
                </c:pt>
                <c:pt idx="217">
                  <c:v>40761</c:v>
                </c:pt>
                <c:pt idx="218">
                  <c:v>40762</c:v>
                </c:pt>
                <c:pt idx="219">
                  <c:v>40763</c:v>
                </c:pt>
                <c:pt idx="220">
                  <c:v>40764</c:v>
                </c:pt>
                <c:pt idx="221">
                  <c:v>40765</c:v>
                </c:pt>
                <c:pt idx="222">
                  <c:v>40766</c:v>
                </c:pt>
                <c:pt idx="223">
                  <c:v>40767</c:v>
                </c:pt>
                <c:pt idx="224">
                  <c:v>40768</c:v>
                </c:pt>
                <c:pt idx="225">
                  <c:v>40769</c:v>
                </c:pt>
                <c:pt idx="226">
                  <c:v>40770</c:v>
                </c:pt>
                <c:pt idx="227">
                  <c:v>40771</c:v>
                </c:pt>
                <c:pt idx="228">
                  <c:v>40772</c:v>
                </c:pt>
                <c:pt idx="229">
                  <c:v>40773</c:v>
                </c:pt>
                <c:pt idx="230">
                  <c:v>40774</c:v>
                </c:pt>
                <c:pt idx="231">
                  <c:v>40775</c:v>
                </c:pt>
                <c:pt idx="232">
                  <c:v>40776</c:v>
                </c:pt>
                <c:pt idx="233">
                  <c:v>40777</c:v>
                </c:pt>
                <c:pt idx="234">
                  <c:v>40778</c:v>
                </c:pt>
                <c:pt idx="235">
                  <c:v>40779</c:v>
                </c:pt>
                <c:pt idx="236">
                  <c:v>40780</c:v>
                </c:pt>
                <c:pt idx="237">
                  <c:v>40781</c:v>
                </c:pt>
                <c:pt idx="238">
                  <c:v>40782</c:v>
                </c:pt>
                <c:pt idx="239">
                  <c:v>40783</c:v>
                </c:pt>
                <c:pt idx="240">
                  <c:v>40784</c:v>
                </c:pt>
                <c:pt idx="241">
                  <c:v>40785</c:v>
                </c:pt>
                <c:pt idx="242">
                  <c:v>40786</c:v>
                </c:pt>
                <c:pt idx="243">
                  <c:v>40787</c:v>
                </c:pt>
                <c:pt idx="244">
                  <c:v>40788</c:v>
                </c:pt>
                <c:pt idx="245">
                  <c:v>40789</c:v>
                </c:pt>
                <c:pt idx="246">
                  <c:v>40790</c:v>
                </c:pt>
                <c:pt idx="247">
                  <c:v>40791</c:v>
                </c:pt>
                <c:pt idx="248">
                  <c:v>40792</c:v>
                </c:pt>
                <c:pt idx="249">
                  <c:v>40793</c:v>
                </c:pt>
                <c:pt idx="250">
                  <c:v>40794</c:v>
                </c:pt>
                <c:pt idx="251">
                  <c:v>40795</c:v>
                </c:pt>
                <c:pt idx="252">
                  <c:v>40796</c:v>
                </c:pt>
                <c:pt idx="253">
                  <c:v>40797</c:v>
                </c:pt>
                <c:pt idx="254">
                  <c:v>40798</c:v>
                </c:pt>
                <c:pt idx="255">
                  <c:v>40799</c:v>
                </c:pt>
                <c:pt idx="256">
                  <c:v>40800</c:v>
                </c:pt>
                <c:pt idx="257">
                  <c:v>40801</c:v>
                </c:pt>
                <c:pt idx="258">
                  <c:v>40802</c:v>
                </c:pt>
                <c:pt idx="259">
                  <c:v>40803</c:v>
                </c:pt>
                <c:pt idx="260">
                  <c:v>40804</c:v>
                </c:pt>
                <c:pt idx="261">
                  <c:v>40805</c:v>
                </c:pt>
                <c:pt idx="262">
                  <c:v>40806</c:v>
                </c:pt>
                <c:pt idx="263">
                  <c:v>40807</c:v>
                </c:pt>
                <c:pt idx="264">
                  <c:v>40808</c:v>
                </c:pt>
                <c:pt idx="265">
                  <c:v>40809</c:v>
                </c:pt>
                <c:pt idx="266">
                  <c:v>40810</c:v>
                </c:pt>
                <c:pt idx="267">
                  <c:v>40811</c:v>
                </c:pt>
                <c:pt idx="268">
                  <c:v>40812</c:v>
                </c:pt>
                <c:pt idx="269">
                  <c:v>40813</c:v>
                </c:pt>
                <c:pt idx="270">
                  <c:v>40814</c:v>
                </c:pt>
                <c:pt idx="271">
                  <c:v>40815</c:v>
                </c:pt>
                <c:pt idx="272">
                  <c:v>40816</c:v>
                </c:pt>
                <c:pt idx="273">
                  <c:v>40817</c:v>
                </c:pt>
                <c:pt idx="274">
                  <c:v>40818</c:v>
                </c:pt>
                <c:pt idx="275">
                  <c:v>40819</c:v>
                </c:pt>
                <c:pt idx="276">
                  <c:v>40820</c:v>
                </c:pt>
                <c:pt idx="277">
                  <c:v>40821</c:v>
                </c:pt>
                <c:pt idx="278">
                  <c:v>40822</c:v>
                </c:pt>
                <c:pt idx="279">
                  <c:v>40823</c:v>
                </c:pt>
                <c:pt idx="280">
                  <c:v>40824</c:v>
                </c:pt>
                <c:pt idx="281">
                  <c:v>40825</c:v>
                </c:pt>
                <c:pt idx="282">
                  <c:v>40826</c:v>
                </c:pt>
                <c:pt idx="283">
                  <c:v>40827</c:v>
                </c:pt>
                <c:pt idx="284">
                  <c:v>40828</c:v>
                </c:pt>
                <c:pt idx="285">
                  <c:v>40829</c:v>
                </c:pt>
                <c:pt idx="286">
                  <c:v>40830</c:v>
                </c:pt>
                <c:pt idx="287">
                  <c:v>40831</c:v>
                </c:pt>
                <c:pt idx="288">
                  <c:v>40832</c:v>
                </c:pt>
                <c:pt idx="289">
                  <c:v>40833</c:v>
                </c:pt>
                <c:pt idx="290">
                  <c:v>40834</c:v>
                </c:pt>
                <c:pt idx="291">
                  <c:v>40835</c:v>
                </c:pt>
                <c:pt idx="292">
                  <c:v>40836</c:v>
                </c:pt>
                <c:pt idx="293">
                  <c:v>40837</c:v>
                </c:pt>
                <c:pt idx="294">
                  <c:v>40838</c:v>
                </c:pt>
                <c:pt idx="295">
                  <c:v>40839</c:v>
                </c:pt>
                <c:pt idx="296">
                  <c:v>40840</c:v>
                </c:pt>
                <c:pt idx="297">
                  <c:v>40841</c:v>
                </c:pt>
                <c:pt idx="298">
                  <c:v>40842</c:v>
                </c:pt>
                <c:pt idx="299">
                  <c:v>40843</c:v>
                </c:pt>
                <c:pt idx="300">
                  <c:v>40844</c:v>
                </c:pt>
                <c:pt idx="301">
                  <c:v>40845</c:v>
                </c:pt>
                <c:pt idx="302">
                  <c:v>40846</c:v>
                </c:pt>
                <c:pt idx="303">
                  <c:v>40847</c:v>
                </c:pt>
                <c:pt idx="304">
                  <c:v>40848</c:v>
                </c:pt>
                <c:pt idx="305">
                  <c:v>40849</c:v>
                </c:pt>
                <c:pt idx="306">
                  <c:v>40850</c:v>
                </c:pt>
                <c:pt idx="307">
                  <c:v>40851</c:v>
                </c:pt>
                <c:pt idx="308">
                  <c:v>40852</c:v>
                </c:pt>
                <c:pt idx="309">
                  <c:v>40853</c:v>
                </c:pt>
                <c:pt idx="310">
                  <c:v>40854</c:v>
                </c:pt>
                <c:pt idx="311">
                  <c:v>40855</c:v>
                </c:pt>
                <c:pt idx="312">
                  <c:v>40856</c:v>
                </c:pt>
                <c:pt idx="313">
                  <c:v>40857</c:v>
                </c:pt>
                <c:pt idx="314">
                  <c:v>40858</c:v>
                </c:pt>
                <c:pt idx="315">
                  <c:v>40859</c:v>
                </c:pt>
                <c:pt idx="316">
                  <c:v>40860</c:v>
                </c:pt>
                <c:pt idx="317">
                  <c:v>40861</c:v>
                </c:pt>
                <c:pt idx="318">
                  <c:v>40862</c:v>
                </c:pt>
                <c:pt idx="319">
                  <c:v>40863</c:v>
                </c:pt>
                <c:pt idx="320">
                  <c:v>40864</c:v>
                </c:pt>
                <c:pt idx="321">
                  <c:v>40865</c:v>
                </c:pt>
                <c:pt idx="322">
                  <c:v>40866</c:v>
                </c:pt>
                <c:pt idx="323">
                  <c:v>40867</c:v>
                </c:pt>
                <c:pt idx="324">
                  <c:v>40868</c:v>
                </c:pt>
                <c:pt idx="325">
                  <c:v>40869</c:v>
                </c:pt>
                <c:pt idx="326">
                  <c:v>40870</c:v>
                </c:pt>
                <c:pt idx="327">
                  <c:v>40871</c:v>
                </c:pt>
                <c:pt idx="328">
                  <c:v>40872</c:v>
                </c:pt>
                <c:pt idx="329">
                  <c:v>40873</c:v>
                </c:pt>
                <c:pt idx="330">
                  <c:v>40874</c:v>
                </c:pt>
                <c:pt idx="331">
                  <c:v>40875</c:v>
                </c:pt>
                <c:pt idx="332">
                  <c:v>40876</c:v>
                </c:pt>
                <c:pt idx="333">
                  <c:v>40877</c:v>
                </c:pt>
                <c:pt idx="334">
                  <c:v>40878</c:v>
                </c:pt>
                <c:pt idx="335">
                  <c:v>40879</c:v>
                </c:pt>
                <c:pt idx="336">
                  <c:v>40880</c:v>
                </c:pt>
                <c:pt idx="337">
                  <c:v>40881</c:v>
                </c:pt>
                <c:pt idx="338">
                  <c:v>40882</c:v>
                </c:pt>
                <c:pt idx="339">
                  <c:v>40883</c:v>
                </c:pt>
                <c:pt idx="340">
                  <c:v>40884</c:v>
                </c:pt>
                <c:pt idx="341">
                  <c:v>40885</c:v>
                </c:pt>
                <c:pt idx="342">
                  <c:v>40886</c:v>
                </c:pt>
                <c:pt idx="343">
                  <c:v>40887</c:v>
                </c:pt>
                <c:pt idx="344">
                  <c:v>40888</c:v>
                </c:pt>
                <c:pt idx="345">
                  <c:v>40889</c:v>
                </c:pt>
                <c:pt idx="346">
                  <c:v>40890</c:v>
                </c:pt>
                <c:pt idx="347">
                  <c:v>40891</c:v>
                </c:pt>
                <c:pt idx="348">
                  <c:v>40892</c:v>
                </c:pt>
                <c:pt idx="349">
                  <c:v>40893</c:v>
                </c:pt>
                <c:pt idx="350">
                  <c:v>40894</c:v>
                </c:pt>
                <c:pt idx="351">
                  <c:v>40895</c:v>
                </c:pt>
                <c:pt idx="352">
                  <c:v>40896</c:v>
                </c:pt>
                <c:pt idx="353">
                  <c:v>40897</c:v>
                </c:pt>
                <c:pt idx="354">
                  <c:v>40898</c:v>
                </c:pt>
                <c:pt idx="355">
                  <c:v>40899</c:v>
                </c:pt>
                <c:pt idx="356">
                  <c:v>40900</c:v>
                </c:pt>
                <c:pt idx="357">
                  <c:v>40901</c:v>
                </c:pt>
                <c:pt idx="358">
                  <c:v>40902</c:v>
                </c:pt>
                <c:pt idx="359">
                  <c:v>40903</c:v>
                </c:pt>
                <c:pt idx="360">
                  <c:v>40904</c:v>
                </c:pt>
                <c:pt idx="361">
                  <c:v>40905</c:v>
                </c:pt>
                <c:pt idx="362">
                  <c:v>40906</c:v>
                </c:pt>
                <c:pt idx="363">
                  <c:v>40907</c:v>
                </c:pt>
              </c:numCache>
            </c:numRef>
          </c:cat>
          <c:val>
            <c:numRef>
              <c:f>US_Anthro_Ext!$AC$2:$AC$365</c:f>
              <c:numCache>
                <c:formatCode>General</c:formatCode>
                <c:ptCount val="364"/>
                <c:pt idx="0">
                  <c:v>5.8368512555010836</c:v>
                </c:pt>
                <c:pt idx="1">
                  <c:v>5.2179832230171685</c:v>
                </c:pt>
                <c:pt idx="2">
                  <c:v>5.8360095589419725</c:v>
                </c:pt>
                <c:pt idx="3">
                  <c:v>7.6973699374411328</c:v>
                </c:pt>
                <c:pt idx="4">
                  <c:v>7.8220433913749527</c:v>
                </c:pt>
                <c:pt idx="5">
                  <c:v>5.0607952850980737</c:v>
                </c:pt>
                <c:pt idx="6">
                  <c:v>4.8069967603432495</c:v>
                </c:pt>
                <c:pt idx="7">
                  <c:v>7.1590131423181784</c:v>
                </c:pt>
                <c:pt idx="8">
                  <c:v>7.8151022082533075</c:v>
                </c:pt>
                <c:pt idx="9">
                  <c:v>6.9870791880189334</c:v>
                </c:pt>
                <c:pt idx="10">
                  <c:v>3.9014178366488328</c:v>
                </c:pt>
                <c:pt idx="11">
                  <c:v>4.9603240105438813</c:v>
                </c:pt>
                <c:pt idx="12">
                  <c:v>7.391724418708348</c:v>
                </c:pt>
                <c:pt idx="13">
                  <c:v>5.7654314517214775</c:v>
                </c:pt>
                <c:pt idx="14">
                  <c:v>5.0326638509812494</c:v>
                </c:pt>
                <c:pt idx="15">
                  <c:v>6.4641449131570745</c:v>
                </c:pt>
                <c:pt idx="16">
                  <c:v>4.1885428572633705</c:v>
                </c:pt>
                <c:pt idx="17">
                  <c:v>7.5885881558961588</c:v>
                </c:pt>
                <c:pt idx="18">
                  <c:v>5.3363657408471381</c:v>
                </c:pt>
                <c:pt idx="19">
                  <c:v>6.7042257178085185</c:v>
                </c:pt>
                <c:pt idx="20">
                  <c:v>3.7349593461770092</c:v>
                </c:pt>
                <c:pt idx="21">
                  <c:v>4.3441518737684666</c:v>
                </c:pt>
                <c:pt idx="22">
                  <c:v>4.13650745578125</c:v>
                </c:pt>
                <c:pt idx="23">
                  <c:v>6.0279505370283655</c:v>
                </c:pt>
                <c:pt idx="24">
                  <c:v>5.5704084967550811</c:v>
                </c:pt>
                <c:pt idx="25">
                  <c:v>5.1794535532172326</c:v>
                </c:pt>
                <c:pt idx="26">
                  <c:v>4.3192958188688495</c:v>
                </c:pt>
                <c:pt idx="27">
                  <c:v>5.2249993634037875</c:v>
                </c:pt>
                <c:pt idx="28">
                  <c:v>6.4029509159893214</c:v>
                </c:pt>
                <c:pt idx="29">
                  <c:v>5.3768290202733207</c:v>
                </c:pt>
                <c:pt idx="30">
                  <c:v>6.5566764792973125</c:v>
                </c:pt>
                <c:pt idx="31">
                  <c:v>5.2873732269565359</c:v>
                </c:pt>
                <c:pt idx="32">
                  <c:v>3.5737391998809604</c:v>
                </c:pt>
                <c:pt idx="33">
                  <c:v>3.9462882079980153</c:v>
                </c:pt>
                <c:pt idx="34">
                  <c:v>5.3850137963244151</c:v>
                </c:pt>
                <c:pt idx="35">
                  <c:v>8.9069460808277547</c:v>
                </c:pt>
                <c:pt idx="36">
                  <c:v>5.7656594030086321</c:v>
                </c:pt>
                <c:pt idx="37">
                  <c:v>4.7159138244491343</c:v>
                </c:pt>
                <c:pt idx="38">
                  <c:v>5.1366538653375002</c:v>
                </c:pt>
                <c:pt idx="39">
                  <c:v>5.3486240317145404</c:v>
                </c:pt>
                <c:pt idx="40">
                  <c:v>4.0978719454983752</c:v>
                </c:pt>
                <c:pt idx="41">
                  <c:v>4.1468007252539998</c:v>
                </c:pt>
                <c:pt idx="42">
                  <c:v>3.9502891927015003</c:v>
                </c:pt>
                <c:pt idx="43">
                  <c:v>5.8433667569765415</c:v>
                </c:pt>
                <c:pt idx="44">
                  <c:v>4.0960084338153804</c:v>
                </c:pt>
                <c:pt idx="45">
                  <c:v>5.1232959096422395</c:v>
                </c:pt>
                <c:pt idx="46">
                  <c:v>5.2993379995109393</c:v>
                </c:pt>
                <c:pt idx="47">
                  <c:v>5.4675482730125395</c:v>
                </c:pt>
                <c:pt idx="48">
                  <c:v>6.3827589219029344</c:v>
                </c:pt>
                <c:pt idx="49">
                  <c:v>3.8222390955052137</c:v>
                </c:pt>
                <c:pt idx="50">
                  <c:v>0.93261766651861644</c:v>
                </c:pt>
                <c:pt idx="51">
                  <c:v>2.3385798334729597</c:v>
                </c:pt>
                <c:pt idx="52">
                  <c:v>4.2314769574950395</c:v>
                </c:pt>
                <c:pt idx="53">
                  <c:v>5.3538083638617602</c:v>
                </c:pt>
                <c:pt idx="54">
                  <c:v>3.5007016078434412</c:v>
                </c:pt>
                <c:pt idx="55">
                  <c:v>5.3463618545410174</c:v>
                </c:pt>
                <c:pt idx="56">
                  <c:v>6.6041870006800432</c:v>
                </c:pt>
                <c:pt idx="57">
                  <c:v>4.7719684498416388</c:v>
                </c:pt>
                <c:pt idx="58">
                  <c:v>2.3230950305658147</c:v>
                </c:pt>
                <c:pt idx="59">
                  <c:v>2.8724624995292292</c:v>
                </c:pt>
                <c:pt idx="60">
                  <c:v>3.4518931649584133</c:v>
                </c:pt>
                <c:pt idx="61">
                  <c:v>4.3758372473737817</c:v>
                </c:pt>
                <c:pt idx="62">
                  <c:v>5.3526611138709024</c:v>
                </c:pt>
                <c:pt idx="63">
                  <c:v>6.6728174248712415</c:v>
                </c:pt>
                <c:pt idx="64">
                  <c:v>6.7963772761359342</c:v>
                </c:pt>
                <c:pt idx="65">
                  <c:v>4.5199321384491196</c:v>
                </c:pt>
                <c:pt idx="66">
                  <c:v>2.1544231913117247</c:v>
                </c:pt>
                <c:pt idx="67">
                  <c:v>3.2327723522100755</c:v>
                </c:pt>
                <c:pt idx="68">
                  <c:v>5.49576894664908</c:v>
                </c:pt>
                <c:pt idx="69">
                  <c:v>5.425008622549699</c:v>
                </c:pt>
                <c:pt idx="70">
                  <c:v>4.5284729354940074</c:v>
                </c:pt>
                <c:pt idx="71">
                  <c:v>4.6249996331048955</c:v>
                </c:pt>
                <c:pt idx="72">
                  <c:v>4.4756143748484885</c:v>
                </c:pt>
                <c:pt idx="73">
                  <c:v>4.0654371341608364</c:v>
                </c:pt>
                <c:pt idx="74">
                  <c:v>4.0539465782873858</c:v>
                </c:pt>
                <c:pt idx="75">
                  <c:v>3.9545586505275474</c:v>
                </c:pt>
                <c:pt idx="76">
                  <c:v>4.8838359692867872</c:v>
                </c:pt>
                <c:pt idx="77">
                  <c:v>5.6727025952786407</c:v>
                </c:pt>
                <c:pt idx="78">
                  <c:v>6.9314531745412964</c:v>
                </c:pt>
                <c:pt idx="79">
                  <c:v>5.3176165355290754</c:v>
                </c:pt>
                <c:pt idx="80">
                  <c:v>1.0942534622768707</c:v>
                </c:pt>
                <c:pt idx="81">
                  <c:v>2.3432078650846542</c:v>
                </c:pt>
                <c:pt idx="82">
                  <c:v>3.8480162311961861</c:v>
                </c:pt>
                <c:pt idx="83">
                  <c:v>3.6760744512853942</c:v>
                </c:pt>
                <c:pt idx="84">
                  <c:v>2.2779340245273887</c:v>
                </c:pt>
                <c:pt idx="85">
                  <c:v>4.4596815895569915</c:v>
                </c:pt>
                <c:pt idx="86">
                  <c:v>4.5756652963507198</c:v>
                </c:pt>
                <c:pt idx="87">
                  <c:v>2.847797940847935</c:v>
                </c:pt>
                <c:pt idx="88">
                  <c:v>3.3323119981836307</c:v>
                </c:pt>
                <c:pt idx="89">
                  <c:v>3.3890706156787167</c:v>
                </c:pt>
                <c:pt idx="90">
                  <c:v>2.8797671765795623</c:v>
                </c:pt>
                <c:pt idx="91">
                  <c:v>2.6159881311485567</c:v>
                </c:pt>
                <c:pt idx="92">
                  <c:v>2.2027855607771412</c:v>
                </c:pt>
                <c:pt idx="93">
                  <c:v>1.7869706425042635</c:v>
                </c:pt>
                <c:pt idx="94">
                  <c:v>1.7478461493260637</c:v>
                </c:pt>
                <c:pt idx="95">
                  <c:v>1.8025106548080161</c:v>
                </c:pt>
                <c:pt idx="96">
                  <c:v>2.1771706717796406</c:v>
                </c:pt>
                <c:pt idx="97">
                  <c:v>4.5082582950570034</c:v>
                </c:pt>
                <c:pt idx="98">
                  <c:v>3.3782886600792565</c:v>
                </c:pt>
                <c:pt idx="99">
                  <c:v>1.3484152948383907</c:v>
                </c:pt>
                <c:pt idx="100">
                  <c:v>2.4305242796798909</c:v>
                </c:pt>
                <c:pt idx="101">
                  <c:v>2.9821633442390629</c:v>
                </c:pt>
                <c:pt idx="102">
                  <c:v>2.9074510088461412</c:v>
                </c:pt>
                <c:pt idx="103">
                  <c:v>2.5747136119490155</c:v>
                </c:pt>
                <c:pt idx="104">
                  <c:v>2.0829969812415152</c:v>
                </c:pt>
                <c:pt idx="105">
                  <c:v>1.7468463469508917</c:v>
                </c:pt>
                <c:pt idx="106">
                  <c:v>1.3963622145185641</c:v>
                </c:pt>
                <c:pt idx="107">
                  <c:v>1.9937120398640182</c:v>
                </c:pt>
                <c:pt idx="108">
                  <c:v>2.6122835199999987</c:v>
                </c:pt>
                <c:pt idx="109">
                  <c:v>3.4739454595358801</c:v>
                </c:pt>
                <c:pt idx="110">
                  <c:v>4.6701555025145618</c:v>
                </c:pt>
                <c:pt idx="111">
                  <c:v>2.5040031446120632</c:v>
                </c:pt>
                <c:pt idx="112">
                  <c:v>3.7090359223685621</c:v>
                </c:pt>
                <c:pt idx="113">
                  <c:v>2.3975412641446407</c:v>
                </c:pt>
                <c:pt idx="114">
                  <c:v>2.3591058401423912</c:v>
                </c:pt>
                <c:pt idx="115">
                  <c:v>1.8704919389727661</c:v>
                </c:pt>
                <c:pt idx="116">
                  <c:v>1.7588452015535181</c:v>
                </c:pt>
                <c:pt idx="117">
                  <c:v>3.192405438981516</c:v>
                </c:pt>
                <c:pt idx="118">
                  <c:v>4.5832154794365145</c:v>
                </c:pt>
                <c:pt idx="119">
                  <c:v>1.9892221023473895</c:v>
                </c:pt>
                <c:pt idx="120">
                  <c:v>1.6879419164276419</c:v>
                </c:pt>
                <c:pt idx="121">
                  <c:v>2.0099808156427552</c:v>
                </c:pt>
                <c:pt idx="122">
                  <c:v>3.0666150266118604</c:v>
                </c:pt>
                <c:pt idx="123">
                  <c:v>4.0445889699491655</c:v>
                </c:pt>
                <c:pt idx="124">
                  <c:v>4.7021883513171865</c:v>
                </c:pt>
                <c:pt idx="125">
                  <c:v>4.5006374307200083</c:v>
                </c:pt>
                <c:pt idx="126">
                  <c:v>4.5573712108224305</c:v>
                </c:pt>
                <c:pt idx="127">
                  <c:v>4.2717220707391714</c:v>
                </c:pt>
                <c:pt idx="128">
                  <c:v>4.7181781585337905</c:v>
                </c:pt>
                <c:pt idx="129">
                  <c:v>4.2727424565686922</c:v>
                </c:pt>
                <c:pt idx="130">
                  <c:v>3.5086950287319216</c:v>
                </c:pt>
                <c:pt idx="131">
                  <c:v>3.5398860296029997</c:v>
                </c:pt>
                <c:pt idx="132">
                  <c:v>3.7457640837035182</c:v>
                </c:pt>
                <c:pt idx="133">
                  <c:v>3.6001704130322705</c:v>
                </c:pt>
                <c:pt idx="134">
                  <c:v>2.6230823278321211</c:v>
                </c:pt>
                <c:pt idx="135">
                  <c:v>2.8915655434815668</c:v>
                </c:pt>
                <c:pt idx="136">
                  <c:v>2.5532194243461612</c:v>
                </c:pt>
                <c:pt idx="137">
                  <c:v>1.913108202718742</c:v>
                </c:pt>
                <c:pt idx="138">
                  <c:v>0.61848974762377928</c:v>
                </c:pt>
                <c:pt idx="139">
                  <c:v>1.2637580658471517</c:v>
                </c:pt>
                <c:pt idx="140">
                  <c:v>1.945503950055002</c:v>
                </c:pt>
                <c:pt idx="141">
                  <c:v>2.1301587395391599</c:v>
                </c:pt>
                <c:pt idx="142">
                  <c:v>2.9513987184741679</c:v>
                </c:pt>
                <c:pt idx="143">
                  <c:v>3.8413915084152372</c:v>
                </c:pt>
                <c:pt idx="144">
                  <c:v>3.6195420403103018</c:v>
                </c:pt>
                <c:pt idx="145">
                  <c:v>4.0035535626601417</c:v>
                </c:pt>
                <c:pt idx="146">
                  <c:v>3.3686884855469987</c:v>
                </c:pt>
                <c:pt idx="147">
                  <c:v>3.1597479428851876</c:v>
                </c:pt>
                <c:pt idx="148">
                  <c:v>2.6689782418625887</c:v>
                </c:pt>
                <c:pt idx="149">
                  <c:v>2.486906929336822</c:v>
                </c:pt>
                <c:pt idx="150">
                  <c:v>2.9745617929446202</c:v>
                </c:pt>
                <c:pt idx="151">
                  <c:v>1.9844191708824461</c:v>
                </c:pt>
                <c:pt idx="152">
                  <c:v>1.9987603479959868</c:v>
                </c:pt>
                <c:pt idx="153">
                  <c:v>1.7447524221388844</c:v>
                </c:pt>
                <c:pt idx="154">
                  <c:v>2.1722207536142126</c:v>
                </c:pt>
                <c:pt idx="155">
                  <c:v>2.6159148119028206</c:v>
                </c:pt>
                <c:pt idx="156">
                  <c:v>2.5148093597547567</c:v>
                </c:pt>
                <c:pt idx="157">
                  <c:v>1.60986582933792</c:v>
                </c:pt>
                <c:pt idx="158">
                  <c:v>1.6210104594546877</c:v>
                </c:pt>
                <c:pt idx="159">
                  <c:v>1.9783947091113261</c:v>
                </c:pt>
                <c:pt idx="160">
                  <c:v>1.8354935066967781</c:v>
                </c:pt>
                <c:pt idx="161">
                  <c:v>2.1265773483500094</c:v>
                </c:pt>
                <c:pt idx="162">
                  <c:v>1.8301906960364878</c:v>
                </c:pt>
                <c:pt idx="163">
                  <c:v>1.805640166500978</c:v>
                </c:pt>
                <c:pt idx="164">
                  <c:v>2.8832675685376277</c:v>
                </c:pt>
                <c:pt idx="165">
                  <c:v>3.2157058404611254</c:v>
                </c:pt>
                <c:pt idx="166">
                  <c:v>2.7576777797912602</c:v>
                </c:pt>
                <c:pt idx="167">
                  <c:v>2.7192366157717607</c:v>
                </c:pt>
                <c:pt idx="168">
                  <c:v>2.663095904206918</c:v>
                </c:pt>
                <c:pt idx="169">
                  <c:v>1.95407320295785</c:v>
                </c:pt>
                <c:pt idx="170">
                  <c:v>0.63287127794458009</c:v>
                </c:pt>
                <c:pt idx="171">
                  <c:v>1.7399265521728164</c:v>
                </c:pt>
                <c:pt idx="172">
                  <c:v>1.8334002016758451</c:v>
                </c:pt>
                <c:pt idx="173">
                  <c:v>1.9045920331015727</c:v>
                </c:pt>
                <c:pt idx="174">
                  <c:v>2.0265239858545381</c:v>
                </c:pt>
                <c:pt idx="175">
                  <c:v>2.2206920140250279</c:v>
                </c:pt>
                <c:pt idx="176">
                  <c:v>2.9111034926784107</c:v>
                </c:pt>
                <c:pt idx="177">
                  <c:v>2.811902650414801</c:v>
                </c:pt>
                <c:pt idx="178">
                  <c:v>3.1016024743945243</c:v>
                </c:pt>
                <c:pt idx="179">
                  <c:v>3.7644790209533205</c:v>
                </c:pt>
                <c:pt idx="180">
                  <c:v>3.2631763691262452</c:v>
                </c:pt>
                <c:pt idx="181">
                  <c:v>3.5596371704836467</c:v>
                </c:pt>
                <c:pt idx="182">
                  <c:v>4.4376036822594029</c:v>
                </c:pt>
                <c:pt idx="183">
                  <c:v>5.464069124720031</c:v>
                </c:pt>
                <c:pt idx="184">
                  <c:v>5.6736745861568547</c:v>
                </c:pt>
                <c:pt idx="185">
                  <c:v>5.6679093790385719</c:v>
                </c:pt>
                <c:pt idx="186">
                  <c:v>5.9968437493655093</c:v>
                </c:pt>
                <c:pt idx="187">
                  <c:v>6.2040347831316334</c:v>
                </c:pt>
                <c:pt idx="188">
                  <c:v>6.8328562082384803</c:v>
                </c:pt>
                <c:pt idx="189">
                  <c:v>5.2159830781053413</c:v>
                </c:pt>
                <c:pt idx="190">
                  <c:v>6.8005454032914052</c:v>
                </c:pt>
                <c:pt idx="191">
                  <c:v>6.7642971416625013</c:v>
                </c:pt>
                <c:pt idx="192">
                  <c:v>3.9318953660823608</c:v>
                </c:pt>
                <c:pt idx="193">
                  <c:v>3.5108459097886722</c:v>
                </c:pt>
                <c:pt idx="194">
                  <c:v>2.7562230239225958</c:v>
                </c:pt>
                <c:pt idx="195">
                  <c:v>2.5222220061224414</c:v>
                </c:pt>
                <c:pt idx="196">
                  <c:v>4.3162448591166545</c:v>
                </c:pt>
                <c:pt idx="197">
                  <c:v>6.5505124136976569</c:v>
                </c:pt>
                <c:pt idx="198">
                  <c:v>5.4194701248509833</c:v>
                </c:pt>
                <c:pt idx="199">
                  <c:v>7.8397110444561564</c:v>
                </c:pt>
                <c:pt idx="200">
                  <c:v>6.3623065168739785</c:v>
                </c:pt>
                <c:pt idx="201">
                  <c:v>3.786732497635199</c:v>
                </c:pt>
                <c:pt idx="202">
                  <c:v>3.5443073637417601</c:v>
                </c:pt>
                <c:pt idx="203">
                  <c:v>3.3347210527214735</c:v>
                </c:pt>
                <c:pt idx="204">
                  <c:v>3.8804064098096176</c:v>
                </c:pt>
                <c:pt idx="205">
                  <c:v>6.3944005579516388</c:v>
                </c:pt>
                <c:pt idx="206">
                  <c:v>4.9729797566016574</c:v>
                </c:pt>
                <c:pt idx="207">
                  <c:v>3.6146695263262627</c:v>
                </c:pt>
                <c:pt idx="208">
                  <c:v>2.9042978854709456</c:v>
                </c:pt>
                <c:pt idx="209">
                  <c:v>3.3409553778143399</c:v>
                </c:pt>
                <c:pt idx="210">
                  <c:v>4.1715416008129313</c:v>
                </c:pt>
                <c:pt idx="211">
                  <c:v>6.230168605736643</c:v>
                </c:pt>
                <c:pt idx="212">
                  <c:v>6.3256244616825095</c:v>
                </c:pt>
                <c:pt idx="213">
                  <c:v>3.2866607061750011</c:v>
                </c:pt>
                <c:pt idx="214">
                  <c:v>3.901664876912001</c:v>
                </c:pt>
                <c:pt idx="215">
                  <c:v>4.4771580256028347</c:v>
                </c:pt>
                <c:pt idx="216">
                  <c:v>4.3270129822416976</c:v>
                </c:pt>
                <c:pt idx="217">
                  <c:v>3.6520891508944708</c:v>
                </c:pt>
                <c:pt idx="218">
                  <c:v>3.1063012066718798</c:v>
                </c:pt>
                <c:pt idx="219">
                  <c:v>2.8932997389765012</c:v>
                </c:pt>
                <c:pt idx="220">
                  <c:v>3.3410968386575202</c:v>
                </c:pt>
                <c:pt idx="221">
                  <c:v>3.8732704788072847</c:v>
                </c:pt>
                <c:pt idx="222">
                  <c:v>3.4170892271432765</c:v>
                </c:pt>
                <c:pt idx="223">
                  <c:v>2.9709955489711852</c:v>
                </c:pt>
                <c:pt idx="224">
                  <c:v>3.4206636831175397</c:v>
                </c:pt>
                <c:pt idx="225">
                  <c:v>3.5636286540721192</c:v>
                </c:pt>
                <c:pt idx="226">
                  <c:v>3.9499365810424654</c:v>
                </c:pt>
                <c:pt idx="227">
                  <c:v>3.6222177703004776</c:v>
                </c:pt>
                <c:pt idx="228">
                  <c:v>3.8967943909350593</c:v>
                </c:pt>
                <c:pt idx="229">
                  <c:v>3.8794878931508601</c:v>
                </c:pt>
                <c:pt idx="230">
                  <c:v>3.6599322960653291</c:v>
                </c:pt>
                <c:pt idx="231">
                  <c:v>3.7616661822294857</c:v>
                </c:pt>
                <c:pt idx="232">
                  <c:v>4.1956538161255414</c:v>
                </c:pt>
                <c:pt idx="233">
                  <c:v>3.3518101245148446</c:v>
                </c:pt>
                <c:pt idx="234">
                  <c:v>3.3893183753364382</c:v>
                </c:pt>
                <c:pt idx="235">
                  <c:v>3.6788337998212151</c:v>
                </c:pt>
                <c:pt idx="236">
                  <c:v>6.1253124404617205</c:v>
                </c:pt>
                <c:pt idx="237">
                  <c:v>7.4998549815750009</c:v>
                </c:pt>
                <c:pt idx="238">
                  <c:v>5.9368605786330599</c:v>
                </c:pt>
                <c:pt idx="239">
                  <c:v>5.2094575462426969</c:v>
                </c:pt>
                <c:pt idx="240">
                  <c:v>5.6265407558684855</c:v>
                </c:pt>
                <c:pt idx="241">
                  <c:v>7.3253981359001124</c:v>
                </c:pt>
                <c:pt idx="242">
                  <c:v>6.8179233568368245</c:v>
                </c:pt>
                <c:pt idx="243">
                  <c:v>8.5258076548347663</c:v>
                </c:pt>
                <c:pt idx="244">
                  <c:v>8.3169258777665167</c:v>
                </c:pt>
                <c:pt idx="245">
                  <c:v>6.1437550421808211</c:v>
                </c:pt>
                <c:pt idx="246">
                  <c:v>8.2207126206361139</c:v>
                </c:pt>
                <c:pt idx="247">
                  <c:v>7.9030614219562514</c:v>
                </c:pt>
                <c:pt idx="248">
                  <c:v>8.3307848284320247</c:v>
                </c:pt>
                <c:pt idx="249">
                  <c:v>5.8843476267958765</c:v>
                </c:pt>
                <c:pt idx="250">
                  <c:v>5.1083109449995385</c:v>
                </c:pt>
                <c:pt idx="251">
                  <c:v>3.9591258316969422</c:v>
                </c:pt>
                <c:pt idx="252">
                  <c:v>5.9957698464107585</c:v>
                </c:pt>
                <c:pt idx="253">
                  <c:v>7.4957986372298899</c:v>
                </c:pt>
                <c:pt idx="254">
                  <c:v>4.7242768782217679</c:v>
                </c:pt>
                <c:pt idx="255">
                  <c:v>2.6244645579405295</c:v>
                </c:pt>
                <c:pt idx="256">
                  <c:v>2.19334851620577</c:v>
                </c:pt>
                <c:pt idx="257">
                  <c:v>1.6058228884192738</c:v>
                </c:pt>
                <c:pt idx="258">
                  <c:v>2.6788107763584956</c:v>
                </c:pt>
                <c:pt idx="259">
                  <c:v>3.7438264468345239</c:v>
                </c:pt>
                <c:pt idx="260">
                  <c:v>3.9960490255900591</c:v>
                </c:pt>
                <c:pt idx="261">
                  <c:v>3.8258091199925834</c:v>
                </c:pt>
                <c:pt idx="262">
                  <c:v>3.8282057883399205</c:v>
                </c:pt>
                <c:pt idx="263">
                  <c:v>5.1408350056227663</c:v>
                </c:pt>
                <c:pt idx="264">
                  <c:v>5.677713684254952</c:v>
                </c:pt>
                <c:pt idx="265">
                  <c:v>5.3003253566105695</c:v>
                </c:pt>
                <c:pt idx="266">
                  <c:v>5.3244694336092238</c:v>
                </c:pt>
                <c:pt idx="267">
                  <c:v>5.1513073679120627</c:v>
                </c:pt>
                <c:pt idx="268">
                  <c:v>4.6725313063157685</c:v>
                </c:pt>
                <c:pt idx="269">
                  <c:v>5.003165921675131</c:v>
                </c:pt>
                <c:pt idx="270">
                  <c:v>4.7106777421498363</c:v>
                </c:pt>
                <c:pt idx="271">
                  <c:v>4.8079430827565153</c:v>
                </c:pt>
                <c:pt idx="272">
                  <c:v>6.3560100724100055</c:v>
                </c:pt>
                <c:pt idx="273">
                  <c:v>6.8896003662646894</c:v>
                </c:pt>
                <c:pt idx="274">
                  <c:v>7.1454847245271855</c:v>
                </c:pt>
                <c:pt idx="275">
                  <c:v>6.5635063212571865</c:v>
                </c:pt>
                <c:pt idx="276">
                  <c:v>3.5627829870640229</c:v>
                </c:pt>
                <c:pt idx="277">
                  <c:v>3.2172260009586475</c:v>
                </c:pt>
                <c:pt idx="278">
                  <c:v>2.0727018668431971</c:v>
                </c:pt>
                <c:pt idx="279">
                  <c:v>0.94270790061978949</c:v>
                </c:pt>
                <c:pt idx="280">
                  <c:v>1.4935967415310218</c:v>
                </c:pt>
                <c:pt idx="281">
                  <c:v>2.1824836502023577</c:v>
                </c:pt>
                <c:pt idx="282">
                  <c:v>3.218592060353588</c:v>
                </c:pt>
                <c:pt idx="283">
                  <c:v>2.5703400829387877</c:v>
                </c:pt>
                <c:pt idx="284">
                  <c:v>2.5859893174333992</c:v>
                </c:pt>
                <c:pt idx="285">
                  <c:v>2.4856569888046867</c:v>
                </c:pt>
                <c:pt idx="286">
                  <c:v>2.3184925035391903</c:v>
                </c:pt>
                <c:pt idx="287">
                  <c:v>2.8606415344055987</c:v>
                </c:pt>
                <c:pt idx="288">
                  <c:v>3.1571481124745722</c:v>
                </c:pt>
                <c:pt idx="289">
                  <c:v>2.2706666216560221</c:v>
                </c:pt>
                <c:pt idx="290">
                  <c:v>2.3261249513662872</c:v>
                </c:pt>
                <c:pt idx="291">
                  <c:v>2.6366988956863504</c:v>
                </c:pt>
                <c:pt idx="292">
                  <c:v>2.4242751784942969</c:v>
                </c:pt>
                <c:pt idx="293">
                  <c:v>2.8515858468223576</c:v>
                </c:pt>
                <c:pt idx="294">
                  <c:v>3.2679197244787499</c:v>
                </c:pt>
                <c:pt idx="295">
                  <c:v>4.7116719733507884</c:v>
                </c:pt>
                <c:pt idx="296">
                  <c:v>5.2981297939266607</c:v>
                </c:pt>
                <c:pt idx="297">
                  <c:v>4.0189562502271734</c:v>
                </c:pt>
                <c:pt idx="298">
                  <c:v>2.9555449723696867</c:v>
                </c:pt>
                <c:pt idx="299">
                  <c:v>3.386186427109922</c:v>
                </c:pt>
                <c:pt idx="300">
                  <c:v>3.453071925558743</c:v>
                </c:pt>
                <c:pt idx="301">
                  <c:v>3.4867039006567979</c:v>
                </c:pt>
                <c:pt idx="302">
                  <c:v>2.8813450913015997</c:v>
                </c:pt>
                <c:pt idx="303">
                  <c:v>2.9828899074743997</c:v>
                </c:pt>
                <c:pt idx="304">
                  <c:v>3.6383429324819976</c:v>
                </c:pt>
                <c:pt idx="305">
                  <c:v>3.0062354142876777</c:v>
                </c:pt>
                <c:pt idx="306">
                  <c:v>3.277267323359033</c:v>
                </c:pt>
                <c:pt idx="307">
                  <c:v>3.9876285213606448</c:v>
                </c:pt>
                <c:pt idx="308">
                  <c:v>2.3009939399884787</c:v>
                </c:pt>
                <c:pt idx="309">
                  <c:v>2.1438857871579318</c:v>
                </c:pt>
                <c:pt idx="310">
                  <c:v>3.0293734789678801</c:v>
                </c:pt>
                <c:pt idx="311">
                  <c:v>5.3310484573127024</c:v>
                </c:pt>
                <c:pt idx="312">
                  <c:v>5.1442891500567871</c:v>
                </c:pt>
                <c:pt idx="313">
                  <c:v>6.3268291873203024</c:v>
                </c:pt>
                <c:pt idx="314">
                  <c:v>5.5675494143402915</c:v>
                </c:pt>
                <c:pt idx="315">
                  <c:v>5.148583836077222</c:v>
                </c:pt>
                <c:pt idx="316">
                  <c:v>3.497413194349198</c:v>
                </c:pt>
                <c:pt idx="317">
                  <c:v>4.2559232151277309</c:v>
                </c:pt>
                <c:pt idx="318">
                  <c:v>3.022278219559162</c:v>
                </c:pt>
                <c:pt idx="319">
                  <c:v>2.69933962364202</c:v>
                </c:pt>
                <c:pt idx="320">
                  <c:v>2.9011846983566199</c:v>
                </c:pt>
                <c:pt idx="321">
                  <c:v>3.5234400433159352</c:v>
                </c:pt>
                <c:pt idx="322">
                  <c:v>3.9639083097837267</c:v>
                </c:pt>
                <c:pt idx="323">
                  <c:v>4.6692589674050771</c:v>
                </c:pt>
                <c:pt idx="324">
                  <c:v>5.1614691192381814</c:v>
                </c:pt>
                <c:pt idx="325">
                  <c:v>4.0737596952072899</c:v>
                </c:pt>
                <c:pt idx="326">
                  <c:v>4.3862816189193579</c:v>
                </c:pt>
                <c:pt idx="327">
                  <c:v>4.9819843346120916</c:v>
                </c:pt>
                <c:pt idx="328">
                  <c:v>4.0806146540750445</c:v>
                </c:pt>
                <c:pt idx="329">
                  <c:v>2.8514432389662634</c:v>
                </c:pt>
                <c:pt idx="330">
                  <c:v>2.5490297238307478</c:v>
                </c:pt>
                <c:pt idx="331">
                  <c:v>4.1903664580630311</c:v>
                </c:pt>
                <c:pt idx="332">
                  <c:v>3.86485798816117</c:v>
                </c:pt>
                <c:pt idx="333">
                  <c:v>3.876337541108875</c:v>
                </c:pt>
                <c:pt idx="334">
                  <c:v>7.1890130443324471</c:v>
                </c:pt>
                <c:pt idx="335">
                  <c:v>8.5542727601702619</c:v>
                </c:pt>
                <c:pt idx="336">
                  <c:v>8.0103336309770423</c:v>
                </c:pt>
                <c:pt idx="337">
                  <c:v>7.4435038440848817</c:v>
                </c:pt>
                <c:pt idx="338">
                  <c:v>4.9029780311722684</c:v>
                </c:pt>
                <c:pt idx="339">
                  <c:v>4.9156573076880754</c:v>
                </c:pt>
                <c:pt idx="340">
                  <c:v>5.2131007591642664</c:v>
                </c:pt>
                <c:pt idx="341">
                  <c:v>5.0211139481738396</c:v>
                </c:pt>
                <c:pt idx="342">
                  <c:v>5.5652245230514845</c:v>
                </c:pt>
                <c:pt idx="343">
                  <c:v>5.698849954681755</c:v>
                </c:pt>
                <c:pt idx="344">
                  <c:v>4.9935057713559665</c:v>
                </c:pt>
                <c:pt idx="345">
                  <c:v>5.7983893705565865</c:v>
                </c:pt>
                <c:pt idx="346">
                  <c:v>7.2096406375927433</c:v>
                </c:pt>
                <c:pt idx="347">
                  <c:v>5.6516934511429131</c:v>
                </c:pt>
                <c:pt idx="348">
                  <c:v>9.6542742624628151</c:v>
                </c:pt>
                <c:pt idx="349">
                  <c:v>6.4864560557605504</c:v>
                </c:pt>
                <c:pt idx="350">
                  <c:v>3.5839286091840008</c:v>
                </c:pt>
                <c:pt idx="351">
                  <c:v>5.5189005022647875</c:v>
                </c:pt>
                <c:pt idx="352">
                  <c:v>8.4102341904786577</c:v>
                </c:pt>
                <c:pt idx="353">
                  <c:v>12.807331913744159</c:v>
                </c:pt>
                <c:pt idx="354">
                  <c:v>14.093532287196686</c:v>
                </c:pt>
                <c:pt idx="355">
                  <c:v>6.1706816191404146</c:v>
                </c:pt>
                <c:pt idx="356">
                  <c:v>5.2295023024292915</c:v>
                </c:pt>
                <c:pt idx="357">
                  <c:v>3.5844069429251042</c:v>
                </c:pt>
                <c:pt idx="358">
                  <c:v>3.5774234724592637</c:v>
                </c:pt>
                <c:pt idx="359">
                  <c:v>3.4987220480048622</c:v>
                </c:pt>
                <c:pt idx="360">
                  <c:v>4.6284426743578653</c:v>
                </c:pt>
                <c:pt idx="361">
                  <c:v>4.7032947194353421</c:v>
                </c:pt>
                <c:pt idx="362">
                  <c:v>3.8788719739343978</c:v>
                </c:pt>
                <c:pt idx="363">
                  <c:v>3.5456685071939997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56-4AE4-B77E-DB44417E2D2D}"/>
            </c:ext>
          </c:extLst>
        </c:ser>
        <c:ser>
          <c:idx val="8"/>
          <c:order val="1"/>
          <c:tx>
            <c:strRef>
              <c:f>US_Anthro_Ext!$AQ$1</c:f>
              <c:strCache>
                <c:ptCount val="1"/>
                <c:pt idx="0">
                  <c:v>ANT_US_EAmmSO4</c:v>
                </c:pt>
              </c:strCache>
            </c:strRef>
          </c:tx>
          <c:spPr>
            <a:pattFill prst="pct50">
              <a:fgClr>
                <a:srgbClr val="FFFF00"/>
              </a:fgClr>
              <a:bgClr>
                <a:schemeClr val="tx1"/>
              </a:bgClr>
            </a:pattFill>
          </c:spPr>
          <c:invertIfNegative val="0"/>
          <c:cat>
            <c:numRef>
              <c:f>US_Anthro_Ext!$D$2:$D$365</c:f>
              <c:numCache>
                <c:formatCode>m/d/yyyy</c:formatCode>
                <c:ptCount val="364"/>
                <c:pt idx="0">
                  <c:v>40544</c:v>
                </c:pt>
                <c:pt idx="1">
                  <c:v>40545</c:v>
                </c:pt>
                <c:pt idx="2">
                  <c:v>40546</c:v>
                </c:pt>
                <c:pt idx="3">
                  <c:v>40547</c:v>
                </c:pt>
                <c:pt idx="4">
                  <c:v>40548</c:v>
                </c:pt>
                <c:pt idx="5">
                  <c:v>40549</c:v>
                </c:pt>
                <c:pt idx="6">
                  <c:v>40550</c:v>
                </c:pt>
                <c:pt idx="7">
                  <c:v>40551</c:v>
                </c:pt>
                <c:pt idx="8">
                  <c:v>40552</c:v>
                </c:pt>
                <c:pt idx="9">
                  <c:v>40553</c:v>
                </c:pt>
                <c:pt idx="10">
                  <c:v>40554</c:v>
                </c:pt>
                <c:pt idx="11">
                  <c:v>40555</c:v>
                </c:pt>
                <c:pt idx="12">
                  <c:v>40556</c:v>
                </c:pt>
                <c:pt idx="13">
                  <c:v>40557</c:v>
                </c:pt>
                <c:pt idx="14">
                  <c:v>40558</c:v>
                </c:pt>
                <c:pt idx="15">
                  <c:v>40559</c:v>
                </c:pt>
                <c:pt idx="16">
                  <c:v>40560</c:v>
                </c:pt>
                <c:pt idx="17">
                  <c:v>40561</c:v>
                </c:pt>
                <c:pt idx="18">
                  <c:v>40562</c:v>
                </c:pt>
                <c:pt idx="19">
                  <c:v>40563</c:v>
                </c:pt>
                <c:pt idx="20">
                  <c:v>40564</c:v>
                </c:pt>
                <c:pt idx="21">
                  <c:v>40565</c:v>
                </c:pt>
                <c:pt idx="22">
                  <c:v>40566</c:v>
                </c:pt>
                <c:pt idx="23">
                  <c:v>40567</c:v>
                </c:pt>
                <c:pt idx="24">
                  <c:v>40568</c:v>
                </c:pt>
                <c:pt idx="25">
                  <c:v>40569</c:v>
                </c:pt>
                <c:pt idx="26">
                  <c:v>40570</c:v>
                </c:pt>
                <c:pt idx="27">
                  <c:v>40571</c:v>
                </c:pt>
                <c:pt idx="28">
                  <c:v>40572</c:v>
                </c:pt>
                <c:pt idx="29">
                  <c:v>40573</c:v>
                </c:pt>
                <c:pt idx="30">
                  <c:v>40574</c:v>
                </c:pt>
                <c:pt idx="31">
                  <c:v>40575</c:v>
                </c:pt>
                <c:pt idx="32">
                  <c:v>40576</c:v>
                </c:pt>
                <c:pt idx="33">
                  <c:v>40577</c:v>
                </c:pt>
                <c:pt idx="34">
                  <c:v>40578</c:v>
                </c:pt>
                <c:pt idx="35">
                  <c:v>40579</c:v>
                </c:pt>
                <c:pt idx="36">
                  <c:v>40580</c:v>
                </c:pt>
                <c:pt idx="37">
                  <c:v>40581</c:v>
                </c:pt>
                <c:pt idx="38">
                  <c:v>40582</c:v>
                </c:pt>
                <c:pt idx="39">
                  <c:v>40583</c:v>
                </c:pt>
                <c:pt idx="40">
                  <c:v>40584</c:v>
                </c:pt>
                <c:pt idx="41">
                  <c:v>40585</c:v>
                </c:pt>
                <c:pt idx="42">
                  <c:v>40586</c:v>
                </c:pt>
                <c:pt idx="43">
                  <c:v>40587</c:v>
                </c:pt>
                <c:pt idx="44">
                  <c:v>40588</c:v>
                </c:pt>
                <c:pt idx="45">
                  <c:v>40589</c:v>
                </c:pt>
                <c:pt idx="46">
                  <c:v>40590</c:v>
                </c:pt>
                <c:pt idx="47">
                  <c:v>40591</c:v>
                </c:pt>
                <c:pt idx="48">
                  <c:v>40592</c:v>
                </c:pt>
                <c:pt idx="49">
                  <c:v>40593</c:v>
                </c:pt>
                <c:pt idx="50">
                  <c:v>40594</c:v>
                </c:pt>
                <c:pt idx="51">
                  <c:v>40595</c:v>
                </c:pt>
                <c:pt idx="52">
                  <c:v>40596</c:v>
                </c:pt>
                <c:pt idx="53">
                  <c:v>40597</c:v>
                </c:pt>
                <c:pt idx="54">
                  <c:v>40598</c:v>
                </c:pt>
                <c:pt idx="55">
                  <c:v>40599</c:v>
                </c:pt>
                <c:pt idx="56">
                  <c:v>40600</c:v>
                </c:pt>
                <c:pt idx="57">
                  <c:v>40601</c:v>
                </c:pt>
                <c:pt idx="58">
                  <c:v>40602</c:v>
                </c:pt>
                <c:pt idx="59">
                  <c:v>40603</c:v>
                </c:pt>
                <c:pt idx="60">
                  <c:v>40604</c:v>
                </c:pt>
                <c:pt idx="61">
                  <c:v>40605</c:v>
                </c:pt>
                <c:pt idx="62">
                  <c:v>40606</c:v>
                </c:pt>
                <c:pt idx="63">
                  <c:v>40607</c:v>
                </c:pt>
                <c:pt idx="64">
                  <c:v>40608</c:v>
                </c:pt>
                <c:pt idx="65">
                  <c:v>40609</c:v>
                </c:pt>
                <c:pt idx="66">
                  <c:v>40610</c:v>
                </c:pt>
                <c:pt idx="67">
                  <c:v>40611</c:v>
                </c:pt>
                <c:pt idx="68">
                  <c:v>40612</c:v>
                </c:pt>
                <c:pt idx="69">
                  <c:v>40613</c:v>
                </c:pt>
                <c:pt idx="70">
                  <c:v>40614</c:v>
                </c:pt>
                <c:pt idx="71">
                  <c:v>40615</c:v>
                </c:pt>
                <c:pt idx="72">
                  <c:v>40616</c:v>
                </c:pt>
                <c:pt idx="73">
                  <c:v>40617</c:v>
                </c:pt>
                <c:pt idx="74">
                  <c:v>40618</c:v>
                </c:pt>
                <c:pt idx="75">
                  <c:v>40619</c:v>
                </c:pt>
                <c:pt idx="76">
                  <c:v>40620</c:v>
                </c:pt>
                <c:pt idx="77">
                  <c:v>40621</c:v>
                </c:pt>
                <c:pt idx="78">
                  <c:v>40622</c:v>
                </c:pt>
                <c:pt idx="79">
                  <c:v>40623</c:v>
                </c:pt>
                <c:pt idx="80">
                  <c:v>40624</c:v>
                </c:pt>
                <c:pt idx="81">
                  <c:v>40625</c:v>
                </c:pt>
                <c:pt idx="82">
                  <c:v>40626</c:v>
                </c:pt>
                <c:pt idx="83">
                  <c:v>40627</c:v>
                </c:pt>
                <c:pt idx="84">
                  <c:v>40628</c:v>
                </c:pt>
                <c:pt idx="85">
                  <c:v>40629</c:v>
                </c:pt>
                <c:pt idx="86">
                  <c:v>40630</c:v>
                </c:pt>
                <c:pt idx="87">
                  <c:v>40631</c:v>
                </c:pt>
                <c:pt idx="88">
                  <c:v>40632</c:v>
                </c:pt>
                <c:pt idx="89">
                  <c:v>40633</c:v>
                </c:pt>
                <c:pt idx="90">
                  <c:v>40634</c:v>
                </c:pt>
                <c:pt idx="91">
                  <c:v>40635</c:v>
                </c:pt>
                <c:pt idx="92">
                  <c:v>40636</c:v>
                </c:pt>
                <c:pt idx="93">
                  <c:v>40637</c:v>
                </c:pt>
                <c:pt idx="94">
                  <c:v>40638</c:v>
                </c:pt>
                <c:pt idx="95">
                  <c:v>40639</c:v>
                </c:pt>
                <c:pt idx="96">
                  <c:v>40640</c:v>
                </c:pt>
                <c:pt idx="97">
                  <c:v>40641</c:v>
                </c:pt>
                <c:pt idx="98">
                  <c:v>40642</c:v>
                </c:pt>
                <c:pt idx="99">
                  <c:v>40643</c:v>
                </c:pt>
                <c:pt idx="100">
                  <c:v>40644</c:v>
                </c:pt>
                <c:pt idx="101">
                  <c:v>40645</c:v>
                </c:pt>
                <c:pt idx="102">
                  <c:v>40646</c:v>
                </c:pt>
                <c:pt idx="103">
                  <c:v>40647</c:v>
                </c:pt>
                <c:pt idx="104">
                  <c:v>40648</c:v>
                </c:pt>
                <c:pt idx="105">
                  <c:v>40649</c:v>
                </c:pt>
                <c:pt idx="106">
                  <c:v>40650</c:v>
                </c:pt>
                <c:pt idx="107">
                  <c:v>40651</c:v>
                </c:pt>
                <c:pt idx="108">
                  <c:v>40652</c:v>
                </c:pt>
                <c:pt idx="109">
                  <c:v>40653</c:v>
                </c:pt>
                <c:pt idx="110">
                  <c:v>40654</c:v>
                </c:pt>
                <c:pt idx="111">
                  <c:v>40655</c:v>
                </c:pt>
                <c:pt idx="112">
                  <c:v>40656</c:v>
                </c:pt>
                <c:pt idx="113">
                  <c:v>40657</c:v>
                </c:pt>
                <c:pt idx="114">
                  <c:v>40658</c:v>
                </c:pt>
                <c:pt idx="115">
                  <c:v>40659</c:v>
                </c:pt>
                <c:pt idx="116">
                  <c:v>40660</c:v>
                </c:pt>
                <c:pt idx="117">
                  <c:v>40661</c:v>
                </c:pt>
                <c:pt idx="118">
                  <c:v>40662</c:v>
                </c:pt>
                <c:pt idx="119">
                  <c:v>40663</c:v>
                </c:pt>
                <c:pt idx="120">
                  <c:v>40664</c:v>
                </c:pt>
                <c:pt idx="121">
                  <c:v>40665</c:v>
                </c:pt>
                <c:pt idx="122">
                  <c:v>40666</c:v>
                </c:pt>
                <c:pt idx="123">
                  <c:v>40667</c:v>
                </c:pt>
                <c:pt idx="124">
                  <c:v>40668</c:v>
                </c:pt>
                <c:pt idx="125">
                  <c:v>40669</c:v>
                </c:pt>
                <c:pt idx="126">
                  <c:v>40670</c:v>
                </c:pt>
                <c:pt idx="127">
                  <c:v>40671</c:v>
                </c:pt>
                <c:pt idx="128">
                  <c:v>40672</c:v>
                </c:pt>
                <c:pt idx="129">
                  <c:v>40673</c:v>
                </c:pt>
                <c:pt idx="130">
                  <c:v>40674</c:v>
                </c:pt>
                <c:pt idx="131">
                  <c:v>40675</c:v>
                </c:pt>
                <c:pt idx="132">
                  <c:v>40676</c:v>
                </c:pt>
                <c:pt idx="133">
                  <c:v>40677</c:v>
                </c:pt>
                <c:pt idx="134">
                  <c:v>40678</c:v>
                </c:pt>
                <c:pt idx="135">
                  <c:v>40679</c:v>
                </c:pt>
                <c:pt idx="136">
                  <c:v>40680</c:v>
                </c:pt>
                <c:pt idx="137">
                  <c:v>40681</c:v>
                </c:pt>
                <c:pt idx="138">
                  <c:v>40682</c:v>
                </c:pt>
                <c:pt idx="139">
                  <c:v>40683</c:v>
                </c:pt>
                <c:pt idx="140">
                  <c:v>40684</c:v>
                </c:pt>
                <c:pt idx="141">
                  <c:v>40685</c:v>
                </c:pt>
                <c:pt idx="142">
                  <c:v>40686</c:v>
                </c:pt>
                <c:pt idx="143">
                  <c:v>40687</c:v>
                </c:pt>
                <c:pt idx="144">
                  <c:v>40688</c:v>
                </c:pt>
                <c:pt idx="145">
                  <c:v>40689</c:v>
                </c:pt>
                <c:pt idx="146">
                  <c:v>40690</c:v>
                </c:pt>
                <c:pt idx="147">
                  <c:v>40691</c:v>
                </c:pt>
                <c:pt idx="148">
                  <c:v>40692</c:v>
                </c:pt>
                <c:pt idx="149">
                  <c:v>40693</c:v>
                </c:pt>
                <c:pt idx="150">
                  <c:v>40694</c:v>
                </c:pt>
                <c:pt idx="151">
                  <c:v>40695</c:v>
                </c:pt>
                <c:pt idx="152">
                  <c:v>40696</c:v>
                </c:pt>
                <c:pt idx="153">
                  <c:v>40697</c:v>
                </c:pt>
                <c:pt idx="154">
                  <c:v>40698</c:v>
                </c:pt>
                <c:pt idx="155">
                  <c:v>40699</c:v>
                </c:pt>
                <c:pt idx="156">
                  <c:v>40700</c:v>
                </c:pt>
                <c:pt idx="157">
                  <c:v>40701</c:v>
                </c:pt>
                <c:pt idx="158">
                  <c:v>40702</c:v>
                </c:pt>
                <c:pt idx="159">
                  <c:v>40703</c:v>
                </c:pt>
                <c:pt idx="160">
                  <c:v>40704</c:v>
                </c:pt>
                <c:pt idx="161">
                  <c:v>40705</c:v>
                </c:pt>
                <c:pt idx="162">
                  <c:v>40706</c:v>
                </c:pt>
                <c:pt idx="163">
                  <c:v>40707</c:v>
                </c:pt>
                <c:pt idx="164">
                  <c:v>40708</c:v>
                </c:pt>
                <c:pt idx="165">
                  <c:v>40709</c:v>
                </c:pt>
                <c:pt idx="166">
                  <c:v>40710</c:v>
                </c:pt>
                <c:pt idx="167">
                  <c:v>40711</c:v>
                </c:pt>
                <c:pt idx="168">
                  <c:v>40712</c:v>
                </c:pt>
                <c:pt idx="169">
                  <c:v>40713</c:v>
                </c:pt>
                <c:pt idx="170">
                  <c:v>40714</c:v>
                </c:pt>
                <c:pt idx="171">
                  <c:v>40715</c:v>
                </c:pt>
                <c:pt idx="172">
                  <c:v>40716</c:v>
                </c:pt>
                <c:pt idx="173">
                  <c:v>40717</c:v>
                </c:pt>
                <c:pt idx="174">
                  <c:v>40718</c:v>
                </c:pt>
                <c:pt idx="175">
                  <c:v>40719</c:v>
                </c:pt>
                <c:pt idx="176">
                  <c:v>40720</c:v>
                </c:pt>
                <c:pt idx="177">
                  <c:v>40721</c:v>
                </c:pt>
                <c:pt idx="178">
                  <c:v>40722</c:v>
                </c:pt>
                <c:pt idx="179">
                  <c:v>40723</c:v>
                </c:pt>
                <c:pt idx="180">
                  <c:v>40724</c:v>
                </c:pt>
                <c:pt idx="181">
                  <c:v>40725</c:v>
                </c:pt>
                <c:pt idx="182">
                  <c:v>40726</c:v>
                </c:pt>
                <c:pt idx="183">
                  <c:v>40727</c:v>
                </c:pt>
                <c:pt idx="184">
                  <c:v>40728</c:v>
                </c:pt>
                <c:pt idx="185">
                  <c:v>40729</c:v>
                </c:pt>
                <c:pt idx="186">
                  <c:v>40730</c:v>
                </c:pt>
                <c:pt idx="187">
                  <c:v>40731</c:v>
                </c:pt>
                <c:pt idx="188">
                  <c:v>40732</c:v>
                </c:pt>
                <c:pt idx="189">
                  <c:v>40733</c:v>
                </c:pt>
                <c:pt idx="190">
                  <c:v>40734</c:v>
                </c:pt>
                <c:pt idx="191">
                  <c:v>40735</c:v>
                </c:pt>
                <c:pt idx="192">
                  <c:v>40736</c:v>
                </c:pt>
                <c:pt idx="193">
                  <c:v>40737</c:v>
                </c:pt>
                <c:pt idx="194">
                  <c:v>40738</c:v>
                </c:pt>
                <c:pt idx="195">
                  <c:v>40739</c:v>
                </c:pt>
                <c:pt idx="196">
                  <c:v>40740</c:v>
                </c:pt>
                <c:pt idx="197">
                  <c:v>40741</c:v>
                </c:pt>
                <c:pt idx="198">
                  <c:v>40742</c:v>
                </c:pt>
                <c:pt idx="199">
                  <c:v>40743</c:v>
                </c:pt>
                <c:pt idx="200">
                  <c:v>40744</c:v>
                </c:pt>
                <c:pt idx="201">
                  <c:v>40745</c:v>
                </c:pt>
                <c:pt idx="202">
                  <c:v>40746</c:v>
                </c:pt>
                <c:pt idx="203">
                  <c:v>40747</c:v>
                </c:pt>
                <c:pt idx="204">
                  <c:v>40748</c:v>
                </c:pt>
                <c:pt idx="205">
                  <c:v>40749</c:v>
                </c:pt>
                <c:pt idx="206">
                  <c:v>40750</c:v>
                </c:pt>
                <c:pt idx="207">
                  <c:v>40751</c:v>
                </c:pt>
                <c:pt idx="208">
                  <c:v>40752</c:v>
                </c:pt>
                <c:pt idx="209">
                  <c:v>40753</c:v>
                </c:pt>
                <c:pt idx="210">
                  <c:v>40754</c:v>
                </c:pt>
                <c:pt idx="211">
                  <c:v>40755</c:v>
                </c:pt>
                <c:pt idx="212">
                  <c:v>40756</c:v>
                </c:pt>
                <c:pt idx="213">
                  <c:v>40757</c:v>
                </c:pt>
                <c:pt idx="214">
                  <c:v>40758</c:v>
                </c:pt>
                <c:pt idx="215">
                  <c:v>40759</c:v>
                </c:pt>
                <c:pt idx="216">
                  <c:v>40760</c:v>
                </c:pt>
                <c:pt idx="217">
                  <c:v>40761</c:v>
                </c:pt>
                <c:pt idx="218">
                  <c:v>40762</c:v>
                </c:pt>
                <c:pt idx="219">
                  <c:v>40763</c:v>
                </c:pt>
                <c:pt idx="220">
                  <c:v>40764</c:v>
                </c:pt>
                <c:pt idx="221">
                  <c:v>40765</c:v>
                </c:pt>
                <c:pt idx="222">
                  <c:v>40766</c:v>
                </c:pt>
                <c:pt idx="223">
                  <c:v>40767</c:v>
                </c:pt>
                <c:pt idx="224">
                  <c:v>40768</c:v>
                </c:pt>
                <c:pt idx="225">
                  <c:v>40769</c:v>
                </c:pt>
                <c:pt idx="226">
                  <c:v>40770</c:v>
                </c:pt>
                <c:pt idx="227">
                  <c:v>40771</c:v>
                </c:pt>
                <c:pt idx="228">
                  <c:v>40772</c:v>
                </c:pt>
                <c:pt idx="229">
                  <c:v>40773</c:v>
                </c:pt>
                <c:pt idx="230">
                  <c:v>40774</c:v>
                </c:pt>
                <c:pt idx="231">
                  <c:v>40775</c:v>
                </c:pt>
                <c:pt idx="232">
                  <c:v>40776</c:v>
                </c:pt>
                <c:pt idx="233">
                  <c:v>40777</c:v>
                </c:pt>
                <c:pt idx="234">
                  <c:v>40778</c:v>
                </c:pt>
                <c:pt idx="235">
                  <c:v>40779</c:v>
                </c:pt>
                <c:pt idx="236">
                  <c:v>40780</c:v>
                </c:pt>
                <c:pt idx="237">
                  <c:v>40781</c:v>
                </c:pt>
                <c:pt idx="238">
                  <c:v>40782</c:v>
                </c:pt>
                <c:pt idx="239">
                  <c:v>40783</c:v>
                </c:pt>
                <c:pt idx="240">
                  <c:v>40784</c:v>
                </c:pt>
                <c:pt idx="241">
                  <c:v>40785</c:v>
                </c:pt>
                <c:pt idx="242">
                  <c:v>40786</c:v>
                </c:pt>
                <c:pt idx="243">
                  <c:v>40787</c:v>
                </c:pt>
                <c:pt idx="244">
                  <c:v>40788</c:v>
                </c:pt>
                <c:pt idx="245">
                  <c:v>40789</c:v>
                </c:pt>
                <c:pt idx="246">
                  <c:v>40790</c:v>
                </c:pt>
                <c:pt idx="247">
                  <c:v>40791</c:v>
                </c:pt>
                <c:pt idx="248">
                  <c:v>40792</c:v>
                </c:pt>
                <c:pt idx="249">
                  <c:v>40793</c:v>
                </c:pt>
                <c:pt idx="250">
                  <c:v>40794</c:v>
                </c:pt>
                <c:pt idx="251">
                  <c:v>40795</c:v>
                </c:pt>
                <c:pt idx="252">
                  <c:v>40796</c:v>
                </c:pt>
                <c:pt idx="253">
                  <c:v>40797</c:v>
                </c:pt>
                <c:pt idx="254">
                  <c:v>40798</c:v>
                </c:pt>
                <c:pt idx="255">
                  <c:v>40799</c:v>
                </c:pt>
                <c:pt idx="256">
                  <c:v>40800</c:v>
                </c:pt>
                <c:pt idx="257">
                  <c:v>40801</c:v>
                </c:pt>
                <c:pt idx="258">
                  <c:v>40802</c:v>
                </c:pt>
                <c:pt idx="259">
                  <c:v>40803</c:v>
                </c:pt>
                <c:pt idx="260">
                  <c:v>40804</c:v>
                </c:pt>
                <c:pt idx="261">
                  <c:v>40805</c:v>
                </c:pt>
                <c:pt idx="262">
                  <c:v>40806</c:v>
                </c:pt>
                <c:pt idx="263">
                  <c:v>40807</c:v>
                </c:pt>
                <c:pt idx="264">
                  <c:v>40808</c:v>
                </c:pt>
                <c:pt idx="265">
                  <c:v>40809</c:v>
                </c:pt>
                <c:pt idx="266">
                  <c:v>40810</c:v>
                </c:pt>
                <c:pt idx="267">
                  <c:v>40811</c:v>
                </c:pt>
                <c:pt idx="268">
                  <c:v>40812</c:v>
                </c:pt>
                <c:pt idx="269">
                  <c:v>40813</c:v>
                </c:pt>
                <c:pt idx="270">
                  <c:v>40814</c:v>
                </c:pt>
                <c:pt idx="271">
                  <c:v>40815</c:v>
                </c:pt>
                <c:pt idx="272">
                  <c:v>40816</c:v>
                </c:pt>
                <c:pt idx="273">
                  <c:v>40817</c:v>
                </c:pt>
                <c:pt idx="274">
                  <c:v>40818</c:v>
                </c:pt>
                <c:pt idx="275">
                  <c:v>40819</c:v>
                </c:pt>
                <c:pt idx="276">
                  <c:v>40820</c:v>
                </c:pt>
                <c:pt idx="277">
                  <c:v>40821</c:v>
                </c:pt>
                <c:pt idx="278">
                  <c:v>40822</c:v>
                </c:pt>
                <c:pt idx="279">
                  <c:v>40823</c:v>
                </c:pt>
                <c:pt idx="280">
                  <c:v>40824</c:v>
                </c:pt>
                <c:pt idx="281">
                  <c:v>40825</c:v>
                </c:pt>
                <c:pt idx="282">
                  <c:v>40826</c:v>
                </c:pt>
                <c:pt idx="283">
                  <c:v>40827</c:v>
                </c:pt>
                <c:pt idx="284">
                  <c:v>40828</c:v>
                </c:pt>
                <c:pt idx="285">
                  <c:v>40829</c:v>
                </c:pt>
                <c:pt idx="286">
                  <c:v>40830</c:v>
                </c:pt>
                <c:pt idx="287">
                  <c:v>40831</c:v>
                </c:pt>
                <c:pt idx="288">
                  <c:v>40832</c:v>
                </c:pt>
                <c:pt idx="289">
                  <c:v>40833</c:v>
                </c:pt>
                <c:pt idx="290">
                  <c:v>40834</c:v>
                </c:pt>
                <c:pt idx="291">
                  <c:v>40835</c:v>
                </c:pt>
                <c:pt idx="292">
                  <c:v>40836</c:v>
                </c:pt>
                <c:pt idx="293">
                  <c:v>40837</c:v>
                </c:pt>
                <c:pt idx="294">
                  <c:v>40838</c:v>
                </c:pt>
                <c:pt idx="295">
                  <c:v>40839</c:v>
                </c:pt>
                <c:pt idx="296">
                  <c:v>40840</c:v>
                </c:pt>
                <c:pt idx="297">
                  <c:v>40841</c:v>
                </c:pt>
                <c:pt idx="298">
                  <c:v>40842</c:v>
                </c:pt>
                <c:pt idx="299">
                  <c:v>40843</c:v>
                </c:pt>
                <c:pt idx="300">
                  <c:v>40844</c:v>
                </c:pt>
                <c:pt idx="301">
                  <c:v>40845</c:v>
                </c:pt>
                <c:pt idx="302">
                  <c:v>40846</c:v>
                </c:pt>
                <c:pt idx="303">
                  <c:v>40847</c:v>
                </c:pt>
                <c:pt idx="304">
                  <c:v>40848</c:v>
                </c:pt>
                <c:pt idx="305">
                  <c:v>40849</c:v>
                </c:pt>
                <c:pt idx="306">
                  <c:v>40850</c:v>
                </c:pt>
                <c:pt idx="307">
                  <c:v>40851</c:v>
                </c:pt>
                <c:pt idx="308">
                  <c:v>40852</c:v>
                </c:pt>
                <c:pt idx="309">
                  <c:v>40853</c:v>
                </c:pt>
                <c:pt idx="310">
                  <c:v>40854</c:v>
                </c:pt>
                <c:pt idx="311">
                  <c:v>40855</c:v>
                </c:pt>
                <c:pt idx="312">
                  <c:v>40856</c:v>
                </c:pt>
                <c:pt idx="313">
                  <c:v>40857</c:v>
                </c:pt>
                <c:pt idx="314">
                  <c:v>40858</c:v>
                </c:pt>
                <c:pt idx="315">
                  <c:v>40859</c:v>
                </c:pt>
                <c:pt idx="316">
                  <c:v>40860</c:v>
                </c:pt>
                <c:pt idx="317">
                  <c:v>40861</c:v>
                </c:pt>
                <c:pt idx="318">
                  <c:v>40862</c:v>
                </c:pt>
                <c:pt idx="319">
                  <c:v>40863</c:v>
                </c:pt>
                <c:pt idx="320">
                  <c:v>40864</c:v>
                </c:pt>
                <c:pt idx="321">
                  <c:v>40865</c:v>
                </c:pt>
                <c:pt idx="322">
                  <c:v>40866</c:v>
                </c:pt>
                <c:pt idx="323">
                  <c:v>40867</c:v>
                </c:pt>
                <c:pt idx="324">
                  <c:v>40868</c:v>
                </c:pt>
                <c:pt idx="325">
                  <c:v>40869</c:v>
                </c:pt>
                <c:pt idx="326">
                  <c:v>40870</c:v>
                </c:pt>
                <c:pt idx="327">
                  <c:v>40871</c:v>
                </c:pt>
                <c:pt idx="328">
                  <c:v>40872</c:v>
                </c:pt>
                <c:pt idx="329">
                  <c:v>40873</c:v>
                </c:pt>
                <c:pt idx="330">
                  <c:v>40874</c:v>
                </c:pt>
                <c:pt idx="331">
                  <c:v>40875</c:v>
                </c:pt>
                <c:pt idx="332">
                  <c:v>40876</c:v>
                </c:pt>
                <c:pt idx="333">
                  <c:v>40877</c:v>
                </c:pt>
                <c:pt idx="334">
                  <c:v>40878</c:v>
                </c:pt>
                <c:pt idx="335">
                  <c:v>40879</c:v>
                </c:pt>
                <c:pt idx="336">
                  <c:v>40880</c:v>
                </c:pt>
                <c:pt idx="337">
                  <c:v>40881</c:v>
                </c:pt>
                <c:pt idx="338">
                  <c:v>40882</c:v>
                </c:pt>
                <c:pt idx="339">
                  <c:v>40883</c:v>
                </c:pt>
                <c:pt idx="340">
                  <c:v>40884</c:v>
                </c:pt>
                <c:pt idx="341">
                  <c:v>40885</c:v>
                </c:pt>
                <c:pt idx="342">
                  <c:v>40886</c:v>
                </c:pt>
                <c:pt idx="343">
                  <c:v>40887</c:v>
                </c:pt>
                <c:pt idx="344">
                  <c:v>40888</c:v>
                </c:pt>
                <c:pt idx="345">
                  <c:v>40889</c:v>
                </c:pt>
                <c:pt idx="346">
                  <c:v>40890</c:v>
                </c:pt>
                <c:pt idx="347">
                  <c:v>40891</c:v>
                </c:pt>
                <c:pt idx="348">
                  <c:v>40892</c:v>
                </c:pt>
                <c:pt idx="349">
                  <c:v>40893</c:v>
                </c:pt>
                <c:pt idx="350">
                  <c:v>40894</c:v>
                </c:pt>
                <c:pt idx="351">
                  <c:v>40895</c:v>
                </c:pt>
                <c:pt idx="352">
                  <c:v>40896</c:v>
                </c:pt>
                <c:pt idx="353">
                  <c:v>40897</c:v>
                </c:pt>
                <c:pt idx="354">
                  <c:v>40898</c:v>
                </c:pt>
                <c:pt idx="355">
                  <c:v>40899</c:v>
                </c:pt>
                <c:pt idx="356">
                  <c:v>40900</c:v>
                </c:pt>
                <c:pt idx="357">
                  <c:v>40901</c:v>
                </c:pt>
                <c:pt idx="358">
                  <c:v>40902</c:v>
                </c:pt>
                <c:pt idx="359">
                  <c:v>40903</c:v>
                </c:pt>
                <c:pt idx="360">
                  <c:v>40904</c:v>
                </c:pt>
                <c:pt idx="361">
                  <c:v>40905</c:v>
                </c:pt>
                <c:pt idx="362">
                  <c:v>40906</c:v>
                </c:pt>
                <c:pt idx="363">
                  <c:v>40907</c:v>
                </c:pt>
              </c:numCache>
            </c:numRef>
          </c:cat>
          <c:val>
            <c:numRef>
              <c:f>US_Anthro_Ext!$AQ$2:$AQ$365</c:f>
              <c:numCache>
                <c:formatCode>General</c:formatCode>
                <c:ptCount val="364"/>
                <c:pt idx="0">
                  <c:v>5.2887657582099736</c:v>
                </c:pt>
                <c:pt idx="1">
                  <c:v>3.8087111172900752</c:v>
                </c:pt>
                <c:pt idx="2">
                  <c:v>3.8881810971095998</c:v>
                </c:pt>
                <c:pt idx="3">
                  <c:v>4.9926395288020622</c:v>
                </c:pt>
                <c:pt idx="4">
                  <c:v>5.2280823684081295</c:v>
                </c:pt>
                <c:pt idx="5">
                  <c:v>2.8609300386714049</c:v>
                </c:pt>
                <c:pt idx="6">
                  <c:v>2.6200279171767988</c:v>
                </c:pt>
                <c:pt idx="7">
                  <c:v>4.893445129208696</c:v>
                </c:pt>
                <c:pt idx="8">
                  <c:v>5.3728022397778785</c:v>
                </c:pt>
                <c:pt idx="9">
                  <c:v>4.7106737252264574</c:v>
                </c:pt>
                <c:pt idx="10">
                  <c:v>1.5330586610064429</c:v>
                </c:pt>
                <c:pt idx="11">
                  <c:v>2.7243354621005249</c:v>
                </c:pt>
                <c:pt idx="12">
                  <c:v>4.8616571845451482</c:v>
                </c:pt>
                <c:pt idx="13">
                  <c:v>2.955151685661674</c:v>
                </c:pt>
                <c:pt idx="14">
                  <c:v>3.0901382364019812</c:v>
                </c:pt>
                <c:pt idx="15">
                  <c:v>2.9686548984329488</c:v>
                </c:pt>
                <c:pt idx="16">
                  <c:v>3.0130030143193309</c:v>
                </c:pt>
                <c:pt idx="17">
                  <c:v>4.7035146635101945</c:v>
                </c:pt>
                <c:pt idx="18">
                  <c:v>2.7274156427898451</c:v>
                </c:pt>
                <c:pt idx="19">
                  <c:v>4.7324753903497694</c:v>
                </c:pt>
                <c:pt idx="20">
                  <c:v>1.4399407884703066</c:v>
                </c:pt>
                <c:pt idx="21">
                  <c:v>1.4908713506989426</c:v>
                </c:pt>
                <c:pt idx="22">
                  <c:v>2.2190091473269402</c:v>
                </c:pt>
                <c:pt idx="23">
                  <c:v>1.8997144636040224</c:v>
                </c:pt>
                <c:pt idx="24">
                  <c:v>1.3564672614284907</c:v>
                </c:pt>
                <c:pt idx="25">
                  <c:v>1.8230614272786458</c:v>
                </c:pt>
                <c:pt idx="26">
                  <c:v>1.5074997292768804</c:v>
                </c:pt>
                <c:pt idx="27">
                  <c:v>2.5983768083919809</c:v>
                </c:pt>
                <c:pt idx="28">
                  <c:v>3.6806553506428576</c:v>
                </c:pt>
                <c:pt idx="29">
                  <c:v>2.4803323365821401</c:v>
                </c:pt>
                <c:pt idx="30">
                  <c:v>2.0891312689685937</c:v>
                </c:pt>
                <c:pt idx="31">
                  <c:v>2.1576609652812064</c:v>
                </c:pt>
                <c:pt idx="32">
                  <c:v>1.0224810779746338</c:v>
                </c:pt>
                <c:pt idx="33">
                  <c:v>1.4360353817414517</c:v>
                </c:pt>
                <c:pt idx="34">
                  <c:v>2.3998984718379468</c:v>
                </c:pt>
                <c:pt idx="35">
                  <c:v>3.0310607697950798</c:v>
                </c:pt>
                <c:pt idx="36">
                  <c:v>3.0393075312948437</c:v>
                </c:pt>
                <c:pt idx="37">
                  <c:v>2.2931650368386745</c:v>
                </c:pt>
                <c:pt idx="38">
                  <c:v>2.3448403710956578</c:v>
                </c:pt>
                <c:pt idx="39">
                  <c:v>1.5207314892881918</c:v>
                </c:pt>
                <c:pt idx="40">
                  <c:v>1.3417972281000428</c:v>
                </c:pt>
                <c:pt idx="41">
                  <c:v>1.2138716227616733</c:v>
                </c:pt>
                <c:pt idx="42">
                  <c:v>1.0052409439122907</c:v>
                </c:pt>
                <c:pt idx="43">
                  <c:v>3.0201979526921097</c:v>
                </c:pt>
                <c:pt idx="44">
                  <c:v>1.9597593723999378</c:v>
                </c:pt>
                <c:pt idx="45">
                  <c:v>2.1370531752336581</c:v>
                </c:pt>
                <c:pt idx="46">
                  <c:v>1.2919208732253418</c:v>
                </c:pt>
                <c:pt idx="47">
                  <c:v>0.56115206832564657</c:v>
                </c:pt>
                <c:pt idx="48">
                  <c:v>1.3129443185902618</c:v>
                </c:pt>
                <c:pt idx="49">
                  <c:v>1.1060883506321197</c:v>
                </c:pt>
                <c:pt idx="50">
                  <c:v>0.30309823699417332</c:v>
                </c:pt>
                <c:pt idx="51">
                  <c:v>0.7808584737062737</c:v>
                </c:pt>
                <c:pt idx="52">
                  <c:v>2.1708262913581637</c:v>
                </c:pt>
                <c:pt idx="53">
                  <c:v>2.5327274714170152</c:v>
                </c:pt>
                <c:pt idx="54">
                  <c:v>0.67603299933897265</c:v>
                </c:pt>
                <c:pt idx="55">
                  <c:v>0.9432669352367935</c:v>
                </c:pt>
                <c:pt idx="56">
                  <c:v>0.64515599079646191</c:v>
                </c:pt>
                <c:pt idx="57">
                  <c:v>0.39883271605335741</c:v>
                </c:pt>
                <c:pt idx="58">
                  <c:v>0.76877879634299495</c:v>
                </c:pt>
                <c:pt idx="59">
                  <c:v>1.1399320993492836</c:v>
                </c:pt>
                <c:pt idx="60">
                  <c:v>1.4051742991910163</c:v>
                </c:pt>
                <c:pt idx="61">
                  <c:v>1.0796110523819116</c:v>
                </c:pt>
                <c:pt idx="62">
                  <c:v>0.60534524536062162</c:v>
                </c:pt>
                <c:pt idx="63">
                  <c:v>0.5113192376607667</c:v>
                </c:pt>
                <c:pt idx="64">
                  <c:v>0.63169649949273021</c:v>
                </c:pt>
                <c:pt idx="65">
                  <c:v>0.94281950808452364</c:v>
                </c:pt>
                <c:pt idx="66">
                  <c:v>0.68881474226962669</c:v>
                </c:pt>
                <c:pt idx="67">
                  <c:v>0.43655385653533274</c:v>
                </c:pt>
                <c:pt idx="68">
                  <c:v>0.86052360651301141</c:v>
                </c:pt>
                <c:pt idx="69">
                  <c:v>1.012374761242911</c:v>
                </c:pt>
                <c:pt idx="70">
                  <c:v>0.73418028621304865</c:v>
                </c:pt>
                <c:pt idx="71">
                  <c:v>0.50313544611902572</c:v>
                </c:pt>
                <c:pt idx="72">
                  <c:v>0.65871538969483134</c:v>
                </c:pt>
                <c:pt idx="73">
                  <c:v>0.42048876162124593</c:v>
                </c:pt>
                <c:pt idx="74">
                  <c:v>0.48295101217321867</c:v>
                </c:pt>
                <c:pt idx="75">
                  <c:v>0.26241778165293</c:v>
                </c:pt>
                <c:pt idx="76">
                  <c:v>0.56712604323682769</c:v>
                </c:pt>
                <c:pt idx="77">
                  <c:v>0.43353695672139875</c:v>
                </c:pt>
                <c:pt idx="78">
                  <c:v>0.50080958777904749</c:v>
                </c:pt>
                <c:pt idx="79">
                  <c:v>0.31367660062031688</c:v>
                </c:pt>
                <c:pt idx="80">
                  <c:v>0.25793373250233675</c:v>
                </c:pt>
                <c:pt idx="81">
                  <c:v>0.49020405321556598</c:v>
                </c:pt>
                <c:pt idx="82">
                  <c:v>0.32236296902325912</c:v>
                </c:pt>
                <c:pt idx="83">
                  <c:v>0.27706760477816572</c:v>
                </c:pt>
                <c:pt idx="84">
                  <c:v>0.31442848939023793</c:v>
                </c:pt>
                <c:pt idx="85">
                  <c:v>0.47824257188847796</c:v>
                </c:pt>
                <c:pt idx="86">
                  <c:v>0.27675494302546788</c:v>
                </c:pt>
                <c:pt idx="87">
                  <c:v>0.24732645863806721</c:v>
                </c:pt>
                <c:pt idx="88">
                  <c:v>0.23610262823953343</c:v>
                </c:pt>
                <c:pt idx="89">
                  <c:v>0.24438888261512851</c:v>
                </c:pt>
                <c:pt idx="90">
                  <c:v>0.12357684883374499</c:v>
                </c:pt>
                <c:pt idx="91">
                  <c:v>0.23665760015291479</c:v>
                </c:pt>
                <c:pt idx="92">
                  <c:v>0.27363000469050025</c:v>
                </c:pt>
                <c:pt idx="93">
                  <c:v>0.4057811676837908</c:v>
                </c:pt>
                <c:pt idx="94">
                  <c:v>0.28974517706552599</c:v>
                </c:pt>
                <c:pt idx="95">
                  <c:v>0.36984875155602887</c:v>
                </c:pt>
                <c:pt idx="96">
                  <c:v>0.40442323743108605</c:v>
                </c:pt>
                <c:pt idx="97">
                  <c:v>0.49942331801815282</c:v>
                </c:pt>
                <c:pt idx="98">
                  <c:v>0.3233511444917524</c:v>
                </c:pt>
                <c:pt idx="99">
                  <c:v>0.32950919119827193</c:v>
                </c:pt>
                <c:pt idx="100">
                  <c:v>0.56249467553989518</c:v>
                </c:pt>
                <c:pt idx="101">
                  <c:v>0.80447699554589291</c:v>
                </c:pt>
                <c:pt idx="102">
                  <c:v>0.55538182554151105</c:v>
                </c:pt>
                <c:pt idx="103">
                  <c:v>0.23297576461469652</c:v>
                </c:pt>
                <c:pt idx="104">
                  <c:v>0.12770308717609757</c:v>
                </c:pt>
                <c:pt idx="105">
                  <c:v>0.12567006032867625</c:v>
                </c:pt>
                <c:pt idx="106">
                  <c:v>0.10871959413119282</c:v>
                </c:pt>
                <c:pt idx="107">
                  <c:v>0.21865903648695478</c:v>
                </c:pt>
                <c:pt idx="108">
                  <c:v>0.14515049347646006</c:v>
                </c:pt>
                <c:pt idx="109">
                  <c:v>0.23474428887661658</c:v>
                </c:pt>
                <c:pt idx="110">
                  <c:v>0.14034778026635791</c:v>
                </c:pt>
                <c:pt idx="111">
                  <c:v>0.12493018880645072</c:v>
                </c:pt>
                <c:pt idx="112">
                  <c:v>0.2434378449821008</c:v>
                </c:pt>
                <c:pt idx="113">
                  <c:v>0.3711170809251173</c:v>
                </c:pt>
                <c:pt idx="114">
                  <c:v>0.19844186560351837</c:v>
                </c:pt>
                <c:pt idx="115">
                  <c:v>0.26494008405879271</c:v>
                </c:pt>
                <c:pt idx="116">
                  <c:v>0.23286500841725241</c:v>
                </c:pt>
                <c:pt idx="117">
                  <c:v>0.4714082678429245</c:v>
                </c:pt>
                <c:pt idx="118">
                  <c:v>0.24931862513533454</c:v>
                </c:pt>
                <c:pt idx="119">
                  <c:v>0.57729155551494893</c:v>
                </c:pt>
                <c:pt idx="120">
                  <c:v>0.54473214390998559</c:v>
                </c:pt>
                <c:pt idx="121">
                  <c:v>0.4821594506426588</c:v>
                </c:pt>
                <c:pt idx="122">
                  <c:v>0.52039122824937878</c:v>
                </c:pt>
                <c:pt idx="123">
                  <c:v>0.36261628750932356</c:v>
                </c:pt>
                <c:pt idx="124">
                  <c:v>0.20834815745250193</c:v>
                </c:pt>
                <c:pt idx="125">
                  <c:v>0.27371674571903531</c:v>
                </c:pt>
                <c:pt idx="126">
                  <c:v>0.38958415970591237</c:v>
                </c:pt>
                <c:pt idx="127">
                  <c:v>0.31622209258326839</c:v>
                </c:pt>
                <c:pt idx="128">
                  <c:v>0.22743170236654056</c:v>
                </c:pt>
                <c:pt idx="129">
                  <c:v>0.33429842706176532</c:v>
                </c:pt>
                <c:pt idx="130">
                  <c:v>0.84024312607609863</c:v>
                </c:pt>
                <c:pt idx="131">
                  <c:v>1.4954292608903166</c:v>
                </c:pt>
                <c:pt idx="132">
                  <c:v>1.4064801990601326</c:v>
                </c:pt>
                <c:pt idx="133">
                  <c:v>1.103537062655976</c:v>
                </c:pt>
                <c:pt idx="134">
                  <c:v>0.46230948555094997</c:v>
                </c:pt>
                <c:pt idx="135">
                  <c:v>0.22458349258624949</c:v>
                </c:pt>
                <c:pt idx="136">
                  <c:v>0.15512598507172581</c:v>
                </c:pt>
                <c:pt idx="137">
                  <c:v>0.18267041330255637</c:v>
                </c:pt>
                <c:pt idx="138">
                  <c:v>0.26993724853896545</c:v>
                </c:pt>
                <c:pt idx="139">
                  <c:v>0.76816983681632878</c:v>
                </c:pt>
                <c:pt idx="140">
                  <c:v>0.77403381408657612</c:v>
                </c:pt>
                <c:pt idx="141">
                  <c:v>0.43841120198063493</c:v>
                </c:pt>
                <c:pt idx="142">
                  <c:v>0.45119873276442135</c:v>
                </c:pt>
                <c:pt idx="143">
                  <c:v>0.29590377468007778</c:v>
                </c:pt>
                <c:pt idx="144">
                  <c:v>0.28494861286440426</c:v>
                </c:pt>
                <c:pt idx="145">
                  <c:v>0.35634929032080942</c:v>
                </c:pt>
                <c:pt idx="146">
                  <c:v>0.17651466306603444</c:v>
                </c:pt>
                <c:pt idx="147">
                  <c:v>0.15444542928332686</c:v>
                </c:pt>
                <c:pt idx="148">
                  <c:v>0.11306521236215399</c:v>
                </c:pt>
                <c:pt idx="149">
                  <c:v>7.899734517696784E-2</c:v>
                </c:pt>
                <c:pt idx="150">
                  <c:v>0.44425734196237926</c:v>
                </c:pt>
                <c:pt idx="151">
                  <c:v>0.26069555385244136</c:v>
                </c:pt>
                <c:pt idx="152">
                  <c:v>0.12081986932306182</c:v>
                </c:pt>
                <c:pt idx="153">
                  <c:v>0.14956023788050024</c:v>
                </c:pt>
                <c:pt idx="154">
                  <c:v>0.30103379592846791</c:v>
                </c:pt>
                <c:pt idx="155">
                  <c:v>0.28612720474009101</c:v>
                </c:pt>
                <c:pt idx="156">
                  <c:v>0.23432537298895317</c:v>
                </c:pt>
                <c:pt idx="157">
                  <c:v>8.5417696980388494E-2</c:v>
                </c:pt>
                <c:pt idx="158">
                  <c:v>9.548712606272898E-2</c:v>
                </c:pt>
                <c:pt idx="159">
                  <c:v>0.16138943287766938</c:v>
                </c:pt>
                <c:pt idx="160">
                  <c:v>0.20170090646237598</c:v>
                </c:pt>
                <c:pt idx="161">
                  <c:v>0.26727976961742694</c:v>
                </c:pt>
                <c:pt idx="162">
                  <c:v>7.9728845464959661E-2</c:v>
                </c:pt>
                <c:pt idx="163">
                  <c:v>8.0670405172703019E-2</c:v>
                </c:pt>
                <c:pt idx="164">
                  <c:v>0.17783006179027191</c:v>
                </c:pt>
                <c:pt idx="165">
                  <c:v>0.28619191525206827</c:v>
                </c:pt>
                <c:pt idx="166">
                  <c:v>0.20126633879990175</c:v>
                </c:pt>
                <c:pt idx="167">
                  <c:v>0.20354655269329741</c:v>
                </c:pt>
                <c:pt idx="168">
                  <c:v>0.16642548030585599</c:v>
                </c:pt>
                <c:pt idx="169">
                  <c:v>0.16440468938162764</c:v>
                </c:pt>
                <c:pt idx="170">
                  <c:v>0.31139825903143198</c:v>
                </c:pt>
                <c:pt idx="171">
                  <c:v>0.58204503268374896</c:v>
                </c:pt>
                <c:pt idx="172">
                  <c:v>0.31341551876299412</c:v>
                </c:pt>
                <c:pt idx="173">
                  <c:v>0.34916663722028041</c:v>
                </c:pt>
                <c:pt idx="174">
                  <c:v>0.19535848659563398</c:v>
                </c:pt>
                <c:pt idx="175">
                  <c:v>0.14016136733946721</c:v>
                </c:pt>
                <c:pt idx="176">
                  <c:v>0.21698572564630428</c:v>
                </c:pt>
                <c:pt idx="177">
                  <c:v>0.23463621993201514</c:v>
                </c:pt>
                <c:pt idx="178">
                  <c:v>0.41143748740320535</c:v>
                </c:pt>
                <c:pt idx="179">
                  <c:v>0.58183370953510749</c:v>
                </c:pt>
                <c:pt idx="180">
                  <c:v>0.34268525107628994</c:v>
                </c:pt>
                <c:pt idx="181">
                  <c:v>0.29233684006303978</c:v>
                </c:pt>
                <c:pt idx="182">
                  <c:v>0.78253868623690359</c:v>
                </c:pt>
                <c:pt idx="183">
                  <c:v>1.076513276338092</c:v>
                </c:pt>
                <c:pt idx="184">
                  <c:v>1.2594707422130178</c:v>
                </c:pt>
                <c:pt idx="185">
                  <c:v>1.4405504582093738</c:v>
                </c:pt>
                <c:pt idx="186">
                  <c:v>1.8048534187903746</c:v>
                </c:pt>
                <c:pt idx="187">
                  <c:v>2.1440415153746311</c:v>
                </c:pt>
                <c:pt idx="188">
                  <c:v>2.6028425977617577</c:v>
                </c:pt>
                <c:pt idx="189">
                  <c:v>1.8889538173271898</c:v>
                </c:pt>
                <c:pt idx="190">
                  <c:v>2.7847249782148529</c:v>
                </c:pt>
                <c:pt idx="191">
                  <c:v>2.6290178849328552</c:v>
                </c:pt>
                <c:pt idx="192">
                  <c:v>1.7583800189265812</c:v>
                </c:pt>
                <c:pt idx="193">
                  <c:v>1.8282576045576662</c:v>
                </c:pt>
                <c:pt idx="194">
                  <c:v>0.74916495330245181</c:v>
                </c:pt>
                <c:pt idx="195">
                  <c:v>0.50885105372685879</c:v>
                </c:pt>
                <c:pt idx="196">
                  <c:v>0.99480734418986949</c:v>
                </c:pt>
                <c:pt idx="197">
                  <c:v>2.8519058413469391</c:v>
                </c:pt>
                <c:pt idx="198">
                  <c:v>2.6984807360900191</c:v>
                </c:pt>
                <c:pt idx="199">
                  <c:v>1.5671703006821776</c:v>
                </c:pt>
                <c:pt idx="200">
                  <c:v>0.98009362124199551</c:v>
                </c:pt>
                <c:pt idx="201">
                  <c:v>0.47666262832535145</c:v>
                </c:pt>
                <c:pt idx="202">
                  <c:v>0.33757598963881802</c:v>
                </c:pt>
                <c:pt idx="203">
                  <c:v>0.35267665291736378</c:v>
                </c:pt>
                <c:pt idx="204">
                  <c:v>0.96413525699878555</c:v>
                </c:pt>
                <c:pt idx="205">
                  <c:v>1.788327573400246</c:v>
                </c:pt>
                <c:pt idx="206">
                  <c:v>1.5141161366932885</c:v>
                </c:pt>
                <c:pt idx="207">
                  <c:v>0.93112587707031236</c:v>
                </c:pt>
                <c:pt idx="208">
                  <c:v>0.66662228064243489</c:v>
                </c:pt>
                <c:pt idx="209">
                  <c:v>1.1960124541931907</c:v>
                </c:pt>
                <c:pt idx="210">
                  <c:v>1.5901067827319808</c:v>
                </c:pt>
                <c:pt idx="211">
                  <c:v>2.1846231886499052</c:v>
                </c:pt>
                <c:pt idx="212">
                  <c:v>2.6492176675248142</c:v>
                </c:pt>
                <c:pt idx="213">
                  <c:v>0.93256019891666131</c:v>
                </c:pt>
                <c:pt idx="214">
                  <c:v>1.5444556963715881</c:v>
                </c:pt>
                <c:pt idx="215">
                  <c:v>1.2803141743509441</c:v>
                </c:pt>
                <c:pt idx="216">
                  <c:v>0.7583448971972907</c:v>
                </c:pt>
                <c:pt idx="217">
                  <c:v>0.43285014754369289</c:v>
                </c:pt>
                <c:pt idx="218">
                  <c:v>0.22717914133793318</c:v>
                </c:pt>
                <c:pt idx="219">
                  <c:v>0.23753808597769624</c:v>
                </c:pt>
                <c:pt idx="220">
                  <c:v>0.40623576469936856</c:v>
                </c:pt>
                <c:pt idx="221">
                  <c:v>0.62938930552287864</c:v>
                </c:pt>
                <c:pt idx="222">
                  <c:v>0.4855007809537305</c:v>
                </c:pt>
                <c:pt idx="223">
                  <c:v>0.41280431564726427</c:v>
                </c:pt>
                <c:pt idx="224">
                  <c:v>1.0098533939199712</c:v>
                </c:pt>
                <c:pt idx="225">
                  <c:v>1.3335640817124899</c:v>
                </c:pt>
                <c:pt idx="226">
                  <c:v>1.2802786246417504</c:v>
                </c:pt>
                <c:pt idx="227">
                  <c:v>0.76693662042476562</c:v>
                </c:pt>
                <c:pt idx="228">
                  <c:v>1.2611077318822181</c:v>
                </c:pt>
                <c:pt idx="229">
                  <c:v>1.668435936237278</c:v>
                </c:pt>
                <c:pt idx="230">
                  <c:v>1.2193343273162494</c:v>
                </c:pt>
                <c:pt idx="231">
                  <c:v>0.99410299507578648</c:v>
                </c:pt>
                <c:pt idx="232">
                  <c:v>1.4140006607166482</c:v>
                </c:pt>
                <c:pt idx="233">
                  <c:v>1.2889817961746932</c:v>
                </c:pt>
                <c:pt idx="234">
                  <c:v>0.95319220490540069</c:v>
                </c:pt>
                <c:pt idx="235">
                  <c:v>1.3516847470094115</c:v>
                </c:pt>
                <c:pt idx="236">
                  <c:v>3.3818671683632378</c:v>
                </c:pt>
                <c:pt idx="237">
                  <c:v>3.9988360561076632</c:v>
                </c:pt>
                <c:pt idx="238">
                  <c:v>3.2774639140492527</c:v>
                </c:pt>
                <c:pt idx="239">
                  <c:v>2.6621798550695912</c:v>
                </c:pt>
                <c:pt idx="240">
                  <c:v>2.34683854003899</c:v>
                </c:pt>
                <c:pt idx="241">
                  <c:v>2.7131158237494213</c:v>
                </c:pt>
                <c:pt idx="242">
                  <c:v>2.7618875495955328</c:v>
                </c:pt>
                <c:pt idx="243">
                  <c:v>4.02740422351006</c:v>
                </c:pt>
                <c:pt idx="244">
                  <c:v>3.7129554385148147</c:v>
                </c:pt>
                <c:pt idx="245">
                  <c:v>2.2388271071605712</c:v>
                </c:pt>
                <c:pt idx="246">
                  <c:v>3.7636553866386997</c:v>
                </c:pt>
                <c:pt idx="247">
                  <c:v>3.8858600030392325</c:v>
                </c:pt>
                <c:pt idx="248">
                  <c:v>3.4515522149472191</c:v>
                </c:pt>
                <c:pt idx="249">
                  <c:v>2.0828379556384031</c:v>
                </c:pt>
                <c:pt idx="250">
                  <c:v>2.2926671903540767</c:v>
                </c:pt>
                <c:pt idx="251">
                  <c:v>1.9076867196131246</c:v>
                </c:pt>
                <c:pt idx="252">
                  <c:v>2.6260327836932973</c:v>
                </c:pt>
                <c:pt idx="253">
                  <c:v>3.5671152303132354</c:v>
                </c:pt>
                <c:pt idx="254">
                  <c:v>1.602227580622416</c:v>
                </c:pt>
                <c:pt idx="255">
                  <c:v>0.69890711610130474</c:v>
                </c:pt>
                <c:pt idx="256">
                  <c:v>1.0981070717937758</c:v>
                </c:pt>
                <c:pt idx="257">
                  <c:v>0.8896275576096434</c:v>
                </c:pt>
                <c:pt idx="258">
                  <c:v>1.0059553972265916</c:v>
                </c:pt>
                <c:pt idx="259">
                  <c:v>0.99601570313003929</c:v>
                </c:pt>
                <c:pt idx="260">
                  <c:v>0.76539278936692956</c:v>
                </c:pt>
                <c:pt idx="261">
                  <c:v>0.58983160696021653</c:v>
                </c:pt>
                <c:pt idx="262">
                  <c:v>0.48604372832376991</c:v>
                </c:pt>
                <c:pt idx="263">
                  <c:v>0.39173258888233187</c:v>
                </c:pt>
                <c:pt idx="264">
                  <c:v>0.50960823198846361</c:v>
                </c:pt>
                <c:pt idx="265">
                  <c:v>0.55308455371802678</c:v>
                </c:pt>
                <c:pt idx="266">
                  <c:v>0.64841386369623455</c:v>
                </c:pt>
                <c:pt idx="267">
                  <c:v>0.99557815076959821</c:v>
                </c:pt>
                <c:pt idx="268">
                  <c:v>1.0145855132872661</c:v>
                </c:pt>
                <c:pt idx="269">
                  <c:v>1.2770967196234497</c:v>
                </c:pt>
                <c:pt idx="270">
                  <c:v>1.1602786107415306</c:v>
                </c:pt>
                <c:pt idx="271">
                  <c:v>1.3366714784639442</c:v>
                </c:pt>
                <c:pt idx="272">
                  <c:v>2.9322422640200649</c:v>
                </c:pt>
                <c:pt idx="273">
                  <c:v>3.4976495275810522</c:v>
                </c:pt>
                <c:pt idx="274">
                  <c:v>3.3572037978470171</c:v>
                </c:pt>
                <c:pt idx="275">
                  <c:v>2.8761989745901309</c:v>
                </c:pt>
                <c:pt idx="276">
                  <c:v>1.1447017743118053</c:v>
                </c:pt>
                <c:pt idx="277">
                  <c:v>0.85586991771696042</c:v>
                </c:pt>
                <c:pt idx="278">
                  <c:v>0.33827426053582516</c:v>
                </c:pt>
                <c:pt idx="279">
                  <c:v>0.2730827905581818</c:v>
                </c:pt>
                <c:pt idx="280">
                  <c:v>0.60701581602459853</c:v>
                </c:pt>
                <c:pt idx="281">
                  <c:v>1.0923167629898927</c:v>
                </c:pt>
                <c:pt idx="282">
                  <c:v>1.6199143612135702</c:v>
                </c:pt>
                <c:pt idx="283">
                  <c:v>0.89462187719226915</c:v>
                </c:pt>
                <c:pt idx="284">
                  <c:v>0.35184699756306054</c:v>
                </c:pt>
                <c:pt idx="285">
                  <c:v>0.29806687181802605</c:v>
                </c:pt>
                <c:pt idx="286">
                  <c:v>0.28762085551798167</c:v>
                </c:pt>
                <c:pt idx="287">
                  <c:v>0.51056411724800477</c:v>
                </c:pt>
                <c:pt idx="288">
                  <c:v>0.80525995989661758</c:v>
                </c:pt>
                <c:pt idx="289">
                  <c:v>0.45533711539104532</c:v>
                </c:pt>
                <c:pt idx="290">
                  <c:v>0.29058493967827892</c:v>
                </c:pt>
                <c:pt idx="291">
                  <c:v>0.58729346871172639</c:v>
                </c:pt>
                <c:pt idx="292">
                  <c:v>0.43831568998643228</c:v>
                </c:pt>
                <c:pt idx="293">
                  <c:v>0.5849229614781345</c:v>
                </c:pt>
                <c:pt idx="294">
                  <c:v>0.42994269279810532</c:v>
                </c:pt>
                <c:pt idx="295">
                  <c:v>0.45124211309053175</c:v>
                </c:pt>
                <c:pt idx="296">
                  <c:v>0.86904961029556305</c:v>
                </c:pt>
                <c:pt idx="297">
                  <c:v>0.45717237360927204</c:v>
                </c:pt>
                <c:pt idx="298">
                  <c:v>0.76520584983532802</c:v>
                </c:pt>
                <c:pt idx="299">
                  <c:v>0.8770492128850963</c:v>
                </c:pt>
                <c:pt idx="300">
                  <c:v>0.56109706654115665</c:v>
                </c:pt>
                <c:pt idx="301">
                  <c:v>0.44877177888179526</c:v>
                </c:pt>
                <c:pt idx="302">
                  <c:v>0.39436193981521617</c:v>
                </c:pt>
                <c:pt idx="303">
                  <c:v>0.59562631271838762</c:v>
                </c:pt>
                <c:pt idx="304">
                  <c:v>0.85602622627352443</c:v>
                </c:pt>
                <c:pt idx="305">
                  <c:v>0.90989739672528092</c:v>
                </c:pt>
                <c:pt idx="306">
                  <c:v>0.9831220735751236</c:v>
                </c:pt>
                <c:pt idx="307">
                  <c:v>0.80559331968614034</c:v>
                </c:pt>
                <c:pt idx="308">
                  <c:v>0.63508587573546915</c:v>
                </c:pt>
                <c:pt idx="309">
                  <c:v>0.87402646529783101</c:v>
                </c:pt>
                <c:pt idx="310">
                  <c:v>1.6109407621854372</c:v>
                </c:pt>
                <c:pt idx="311">
                  <c:v>3.6521925743405483</c:v>
                </c:pt>
                <c:pt idx="312">
                  <c:v>2.6246725070749952</c:v>
                </c:pt>
                <c:pt idx="313">
                  <c:v>1.8898649993969954</c:v>
                </c:pt>
                <c:pt idx="314">
                  <c:v>1.2890657157136578</c:v>
                </c:pt>
                <c:pt idx="315">
                  <c:v>1.1285939330312373</c:v>
                </c:pt>
                <c:pt idx="316">
                  <c:v>0.7966592446035281</c:v>
                </c:pt>
                <c:pt idx="317">
                  <c:v>1.7243789628535227</c:v>
                </c:pt>
                <c:pt idx="318">
                  <c:v>0.70050032595935263</c:v>
                </c:pt>
                <c:pt idx="319">
                  <c:v>0.25105942932867248</c:v>
                </c:pt>
                <c:pt idx="320">
                  <c:v>0.5816443336212872</c:v>
                </c:pt>
                <c:pt idx="321">
                  <c:v>0.97338390885644965</c:v>
                </c:pt>
                <c:pt idx="322">
                  <c:v>0.80224555195877423</c:v>
                </c:pt>
                <c:pt idx="323">
                  <c:v>0.82850159156916725</c:v>
                </c:pt>
                <c:pt idx="324">
                  <c:v>1.0051055910762843</c:v>
                </c:pt>
                <c:pt idx="325">
                  <c:v>1.1523054558826635</c:v>
                </c:pt>
                <c:pt idx="326">
                  <c:v>0.76976870110209872</c:v>
                </c:pt>
                <c:pt idx="327">
                  <c:v>0.79403407982598151</c:v>
                </c:pt>
                <c:pt idx="328">
                  <c:v>0.7249103848808095</c:v>
                </c:pt>
                <c:pt idx="329">
                  <c:v>0.33393319969353802</c:v>
                </c:pt>
                <c:pt idx="330">
                  <c:v>0.31999301686365988</c:v>
                </c:pt>
                <c:pt idx="331">
                  <c:v>0.35581501648321434</c:v>
                </c:pt>
                <c:pt idx="332">
                  <c:v>0.37117516565478398</c:v>
                </c:pt>
                <c:pt idx="333">
                  <c:v>0.70058382169465949</c:v>
                </c:pt>
                <c:pt idx="334">
                  <c:v>2.9492075171144649</c:v>
                </c:pt>
                <c:pt idx="335">
                  <c:v>3.3957754365802106</c:v>
                </c:pt>
                <c:pt idx="336">
                  <c:v>3.4732125897071633</c:v>
                </c:pt>
                <c:pt idx="337">
                  <c:v>2.9497062509692982</c:v>
                </c:pt>
                <c:pt idx="338">
                  <c:v>2.0449263211118542</c:v>
                </c:pt>
                <c:pt idx="339">
                  <c:v>1.6003848893048702</c:v>
                </c:pt>
                <c:pt idx="340">
                  <c:v>1.9025608745178821</c:v>
                </c:pt>
                <c:pt idx="341">
                  <c:v>1.7160837312323369</c:v>
                </c:pt>
                <c:pt idx="342">
                  <c:v>2.0971616124128611</c:v>
                </c:pt>
                <c:pt idx="343">
                  <c:v>2.8025693032039167</c:v>
                </c:pt>
                <c:pt idx="344">
                  <c:v>2.331247379886717</c:v>
                </c:pt>
                <c:pt idx="345">
                  <c:v>1.5806956536566719</c:v>
                </c:pt>
                <c:pt idx="346">
                  <c:v>2.5867240348488028</c:v>
                </c:pt>
                <c:pt idx="347">
                  <c:v>3.8209120398922569</c:v>
                </c:pt>
                <c:pt idx="348">
                  <c:v>6.6656201799311239</c:v>
                </c:pt>
                <c:pt idx="349">
                  <c:v>3.7476752564440394</c:v>
                </c:pt>
                <c:pt idx="350">
                  <c:v>1.0947038079736842</c:v>
                </c:pt>
                <c:pt idx="351">
                  <c:v>1.5832828430691555</c:v>
                </c:pt>
                <c:pt idx="352">
                  <c:v>3.2412435398279662</c:v>
                </c:pt>
                <c:pt idx="353">
                  <c:v>8.0316811990841437</c:v>
                </c:pt>
                <c:pt idx="354">
                  <c:v>8.5223348939498766</c:v>
                </c:pt>
                <c:pt idx="355">
                  <c:v>2.4505583905015667</c:v>
                </c:pt>
                <c:pt idx="356">
                  <c:v>2.2067725183611042</c:v>
                </c:pt>
                <c:pt idx="357">
                  <c:v>0.90789429610753603</c:v>
                </c:pt>
                <c:pt idx="358">
                  <c:v>0.86772926886062063</c:v>
                </c:pt>
                <c:pt idx="359">
                  <c:v>1.2222838562053986</c:v>
                </c:pt>
                <c:pt idx="360">
                  <c:v>1.3837323987004679</c:v>
                </c:pt>
                <c:pt idx="361">
                  <c:v>0.61091645701281461</c:v>
                </c:pt>
                <c:pt idx="362">
                  <c:v>0.6704172360094941</c:v>
                </c:pt>
                <c:pt idx="363">
                  <c:v>1.2581885613215544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56-4AE4-B77E-DB44417E2D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57350144"/>
        <c:axId val="157722112"/>
      </c:barChart>
      <c:dateAx>
        <c:axId val="157350144"/>
        <c:scaling>
          <c:orientation val="minMax"/>
        </c:scaling>
        <c:delete val="0"/>
        <c:axPos val="b"/>
        <c:numFmt formatCode="m/yy;@" sourceLinked="0"/>
        <c:majorTickMark val="out"/>
        <c:minorTickMark val="none"/>
        <c:tickLblPos val="nextTo"/>
        <c:crossAx val="157722112"/>
        <c:crossesAt val="0"/>
        <c:auto val="1"/>
        <c:lblOffset val="100"/>
        <c:baseTimeUnit val="days"/>
        <c:majorUnit val="1"/>
        <c:majorTimeUnit val="months"/>
      </c:dateAx>
      <c:valAx>
        <c:axId val="157722112"/>
        <c:scaling>
          <c:orientation val="minMax"/>
          <c:min val="0"/>
        </c:scaling>
        <c:delete val="0"/>
        <c:axPos val="l"/>
        <c:majorGridlines>
          <c:spPr>
            <a:ln>
              <a:solidFill>
                <a:schemeClr val="tx1"/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/>
                  <a:t>Aerosol Extinction (Mm-1)</a:t>
                </a:r>
              </a:p>
            </c:rich>
          </c:tx>
          <c:layout>
            <c:manualLayout>
              <c:xMode val="edge"/>
              <c:yMode val="edge"/>
              <c:x val="1.0159609814169123E-2"/>
              <c:y val="0.2677417192009877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57350144"/>
        <c:crosses val="autoZero"/>
        <c:crossBetween val="between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81727158566386093"/>
          <c:y val="0.17564927821522341"/>
          <c:w val="0.18175694632998471"/>
          <c:h val="0.25069094488188975"/>
        </c:manualLayout>
      </c:layout>
      <c:overlay val="0"/>
      <c:txPr>
        <a:bodyPr/>
        <a:lstStyle/>
        <a:p>
          <a:pPr>
            <a:defRPr sz="13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0.06912</cdr:x>
      <cdr:y>0.17034</cdr:y>
    </cdr:from>
    <cdr:to>
      <cdr:x>0.81598</cdr:x>
      <cdr:y>0.85171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550069" y="533400"/>
          <a:ext cx="5943600" cy="2133600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0.07447</cdr:x>
      <cdr:y>0.04689</cdr:y>
    </cdr:from>
    <cdr:to>
      <cdr:x>0.79787</cdr:x>
      <cdr:y>0.9312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533400" y="155797"/>
          <a:ext cx="5181600" cy="2938467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1</cdr:x>
      <cdr:y>1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0" y="0"/>
          <a:ext cx="7162800" cy="3250406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0.08696</cdr:x>
      <cdr:y>0.16263</cdr:y>
    </cdr:from>
    <cdr:to>
      <cdr:x>0.76087</cdr:x>
      <cdr:y>0.8556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609600" y="500743"/>
          <a:ext cx="4724400" cy="2133600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0.07843</cdr:x>
      <cdr:y>0.16013</cdr:y>
    </cdr:from>
    <cdr:to>
      <cdr:x>0.78431</cdr:x>
      <cdr:y>0.86928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609600" y="533400"/>
          <a:ext cx="5486400" cy="2362200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1</cdr:x>
      <cdr:y>1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0" y="-76200"/>
          <a:ext cx="7772400" cy="3429000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0.07883</cdr:x>
      <cdr:y>0.15282</cdr:y>
    </cdr:from>
    <cdr:to>
      <cdr:x>0.78209</cdr:x>
      <cdr:y>0.87375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606425" y="500743"/>
          <a:ext cx="5410200" cy="2362200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0.9902</cdr:x>
      <cdr:y>1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0" y="0"/>
          <a:ext cx="7696200" cy="3276600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92787B-81A7-4C1F-BDDA-A2CE18939545}" type="datetimeFigureOut">
              <a:rPr lang="en-US" smtClean="0"/>
              <a:pPr/>
              <a:t>6/29/2017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2EA03-8AD8-43DC-B423-622BFD376C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805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20% worst days are indicated by black diamonds on x axis. New 20% most impaired days are illustrated by red diamonds.  EPA</a:t>
            </a:r>
            <a:r>
              <a:rPr lang="en-US" baseline="0" dirty="0"/>
              <a:t> used statistical methods to define natural vs anthropogenic contribution in the monitoring data. </a:t>
            </a:r>
          </a:p>
          <a:p>
            <a:r>
              <a:rPr lang="en-US" dirty="0"/>
              <a:t>When you focus on most impaired</a:t>
            </a:r>
            <a:r>
              <a:rPr lang="en-US" baseline="0" dirty="0"/>
              <a:t> days, eliminate summer days influence by wildfire and dust, and shift to more fall and winter days where sulfate and nitrate are largest fraction of total haze.  </a:t>
            </a:r>
          </a:p>
          <a:p>
            <a:r>
              <a:rPr lang="en-US" baseline="0" dirty="0"/>
              <a:t>Next step is to use source apportionment modeling to tag the emissions sources that contribute the days defined by EPA statistical methods as most impaired. </a:t>
            </a:r>
          </a:p>
          <a:p>
            <a:r>
              <a:rPr lang="en-US" baseline="0" dirty="0"/>
              <a:t>I know the proposed methods are imperfect, question is whether they are an improvement, whether they are workable for state planning.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7CA61-7192-4BCF-92EC-44D9A3A4A5B1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808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34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68626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7CA61-7192-4BCF-92EC-44D9A3A4A5B1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762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6C16B-2389-45AD-895A-259AF738DBE5}" type="datetime1">
              <a:rPr lang="en-US" smtClean="0"/>
              <a:t>6/29/2017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A0354-8C5E-424D-880B-ACF0420937F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326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0A29-D281-4A62-AE49-A3110B06DDE6}" type="datetime1">
              <a:rPr lang="en-US" smtClean="0"/>
              <a:t>6/29/2017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A0354-8C5E-424D-880B-ACF0420937F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562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4FA8E-CB5A-4D93-9913-60B189F1C811}" type="datetime1">
              <a:rPr lang="en-US" smtClean="0"/>
              <a:t>6/29/2017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A0354-8C5E-424D-880B-ACF0420937F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572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1FCA4-1BBC-4B65-A404-F3EE899E4F6C}" type="datetime1">
              <a:rPr lang="en-US" smtClean="0"/>
              <a:t>6/29/2017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A0354-8C5E-424D-880B-ACF0420937F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614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39E10-6FCD-4F09-80F0-7E7005EDC0E2}" type="datetime1">
              <a:rPr lang="en-US" smtClean="0"/>
              <a:t>6/29/2017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A0354-8C5E-424D-880B-ACF0420937F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315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C8A2C-4BEB-4355-A945-3D6D669DF513}" type="datetime1">
              <a:rPr lang="en-US" smtClean="0"/>
              <a:t>6/29/2017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A0354-8C5E-424D-880B-ACF0420937F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51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0961A-1E97-4C8D-B41C-74B67E21C3BE}" type="datetime1">
              <a:rPr lang="en-US" smtClean="0"/>
              <a:t>6/29/2017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A0354-8C5E-424D-880B-ACF0420937F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344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3F990-8449-4D73-9314-E6E11E718939}" type="datetime1">
              <a:rPr lang="en-US" smtClean="0"/>
              <a:t>6/29/2017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A0354-8C5E-424D-880B-ACF0420937F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878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A444A-FE11-4886-BFEC-E8E94CA56D2B}" type="datetime1">
              <a:rPr lang="en-US" smtClean="0"/>
              <a:t>6/29/2017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A0354-8C5E-424D-880B-ACF0420937F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03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C41E0-3E51-4D59-A5DF-F1E5B9B0BC64}" type="datetime1">
              <a:rPr lang="en-US" smtClean="0"/>
              <a:t>6/29/2017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A0354-8C5E-424D-880B-ACF0420937F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859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05DEC-7F2D-4A78-9B66-23B2131653BD}" type="datetime1">
              <a:rPr lang="en-US" smtClean="0"/>
              <a:t>6/29/2017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A0354-8C5E-424D-880B-ACF0420937F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857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88895-1723-4C54-994D-0A7041CF7FA1}" type="datetime1">
              <a:rPr lang="en-US" smtClean="0"/>
              <a:t>6/29/2017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A0354-8C5E-424D-880B-ACF0420937F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09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vista.cira.colostate.edu/TSS/Results/HazePlanning.aspx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vista.cira.colostate.edu/TSS/Results/HazePlanning.aspx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iff"/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views.cira.colostate.edu/tsdw/" TargetMode="External"/><Relationship Id="rId4" Type="http://schemas.openxmlformats.org/officeDocument/2006/relationships/hyperlink" Target="https://www.wrapair2.org/WestJumpAQMS.aspx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ube_Goldberg_machine" TargetMode="External"/><Relationship Id="rId2" Type="http://schemas.openxmlformats.org/officeDocument/2006/relationships/hyperlink" Target="https://en.wikipedia.org/wiki/Cartoonis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8686800" cy="1831975"/>
          </a:xfrm>
        </p:spPr>
        <p:txBody>
          <a:bodyPr>
            <a:normAutofit fontScale="90000"/>
          </a:bodyPr>
          <a:lstStyle/>
          <a:p>
            <a:r>
              <a:rPr lang="en-US" dirty="0"/>
              <a:t>Tracking Visibility Changes with Chemical Species for Regional Haze Planning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43400"/>
            <a:ext cx="6400800" cy="20574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WRAP Regional Haze Planning Work Group</a:t>
            </a:r>
          </a:p>
          <a:p>
            <a:r>
              <a:rPr lang="en-US" dirty="0"/>
              <a:t>June 29, 2017</a:t>
            </a:r>
          </a:p>
          <a:p>
            <a:endParaRPr lang="en-US" dirty="0"/>
          </a:p>
          <a:p>
            <a:r>
              <a:rPr lang="en-US" dirty="0"/>
              <a:t>Pat Brewer (NPS ARD)</a:t>
            </a:r>
          </a:p>
          <a:p>
            <a:r>
              <a:rPr lang="en-US" dirty="0"/>
              <a:t>Tom Moore (WESTAR and WRAP)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457200"/>
            <a:ext cx="1352547" cy="1352547"/>
          </a:xfrm>
          <a:prstGeom prst="rect">
            <a:avLst/>
          </a:prstGeom>
        </p:spPr>
      </p:pic>
      <p:pic>
        <p:nvPicPr>
          <p:cNvPr id="6" name="Picture 5" descr="WRAP Logo updated July 2016 - No Bord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609601"/>
            <a:ext cx="2306502" cy="1143000"/>
          </a:xfrm>
          <a:prstGeom prst="rect">
            <a:avLst/>
          </a:prstGeom>
        </p:spPr>
      </p:pic>
      <p:pic>
        <p:nvPicPr>
          <p:cNvPr id="7" name="Picture 6" descr="WESTAR logo Oct31_20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98171" y="457200"/>
            <a:ext cx="2088629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802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639762"/>
          </a:xfrm>
        </p:spPr>
        <p:txBody>
          <a:bodyPr>
            <a:normAutofit fontScale="90000"/>
          </a:bodyPr>
          <a:lstStyle/>
          <a:p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WRAP Regional Haze – Technical Support System (TSS)</a:t>
            </a:r>
            <a:br>
              <a:rPr lang="en-US" sz="3100" dirty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>
                <a:latin typeface="Times New Roman" pitchFamily="18" charset="0"/>
                <a:cs typeface="Times New Roman" pitchFamily="18" charset="0"/>
                <a:hlinkClick r:id="rId2"/>
              </a:rPr>
              <a:t>http://vista.cira.colostate.edu/TSS/Results/HazePlanning.aspx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060328"/>
            <a:ext cx="11125200" cy="625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A0354-8C5E-424D-880B-ACF0420937F8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639762"/>
          </a:xfrm>
        </p:spPr>
        <p:txBody>
          <a:bodyPr>
            <a:normAutofit fontScale="90000"/>
          </a:bodyPr>
          <a:lstStyle/>
          <a:p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WRAP Regional Haze – Technical Support System (TSS)</a:t>
            </a:r>
            <a:br>
              <a:rPr lang="en-US" sz="3100" dirty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>
                <a:latin typeface="Times New Roman" pitchFamily="18" charset="0"/>
                <a:cs typeface="Times New Roman" pitchFamily="18" charset="0"/>
                <a:hlinkClick r:id="rId2"/>
              </a:rPr>
              <a:t>http://vista.cira.colostate.edu/TSS/Results/HazePlanning.aspx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914400"/>
            <a:ext cx="10571558" cy="594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2667000" y="2667000"/>
            <a:ext cx="304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A0354-8C5E-424D-880B-ACF0420937F8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78362"/>
          </a:xfrm>
        </p:spPr>
        <p:txBody>
          <a:bodyPr>
            <a:normAutofit/>
          </a:bodyPr>
          <a:lstStyle/>
          <a:p>
            <a:r>
              <a:rPr lang="en-US" sz="3600" dirty="0"/>
              <a:t>Selected examples of monitoring data processing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A0354-8C5E-424D-880B-ACF0420937F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410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ount Rainier NP Haziest Days by Year vertical stacked bar chart displaying 1988-2015 annual values for particle contribution to light extinction in inverse megameters at {resname}. Components displayed include: coarse mass, fine sea salt, fine soil, elemental carbon, organic carbon, ammonium nitrate, and ammonium sulfate. IMPROVE Monitor ID: MORA1, WA Chart data are from IMPROVE Monitor ID: MORA1, WA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153400" cy="297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200" y="3259015"/>
            <a:ext cx="8763000" cy="35227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4955003"/>
              </p:ext>
            </p:extLst>
          </p:nvPr>
        </p:nvGraphicFramePr>
        <p:xfrm>
          <a:off x="105508" y="3259015"/>
          <a:ext cx="8763000" cy="3470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/>
          <p:cNvSpPr/>
          <p:nvPr/>
        </p:nvSpPr>
        <p:spPr>
          <a:xfrm>
            <a:off x="990600" y="3657600"/>
            <a:ext cx="5791200" cy="2514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9" t="-1" r="38685" b="30452"/>
          <a:stretch/>
        </p:blipFill>
        <p:spPr bwMode="auto">
          <a:xfrm>
            <a:off x="7340164" y="21771"/>
            <a:ext cx="1746470" cy="1737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8285356" y="1219200"/>
            <a:ext cx="249044" cy="1905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A0354-8C5E-424D-880B-ACF0420937F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750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ount Rainier NP Haziest Days by Year vertical stacked bar chart displaying 1988-2015 annual values for particle contribution to light extinction in inverse megameters at {resname}. Components displayed include: coarse mass, fine sea salt, fine soil, elemental carbon, organic carbon, ammonium nitrate, and ammonium sulfate. IMPROVE Monitor ID: MORA1, WA Chart data are from IMPROVE Monitor ID: MORA1, WA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305801" cy="321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6653408"/>
              </p:ext>
            </p:extLst>
          </p:nvPr>
        </p:nvGraphicFramePr>
        <p:xfrm>
          <a:off x="592931" y="3657600"/>
          <a:ext cx="7958137" cy="3131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1"/>
          <p:cNvSpPr/>
          <p:nvPr/>
        </p:nvSpPr>
        <p:spPr>
          <a:xfrm>
            <a:off x="298939" y="3517702"/>
            <a:ext cx="8305801" cy="32640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9" t="-1" r="38685" b="30452"/>
          <a:stretch/>
        </p:blipFill>
        <p:spPr bwMode="auto">
          <a:xfrm>
            <a:off x="7340164" y="21771"/>
            <a:ext cx="1746470" cy="1737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8285356" y="1219200"/>
            <a:ext cx="249044" cy="1905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A0354-8C5E-424D-880B-ACF0420937F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577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brewer\Downloads\MORA imp 201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" y="3651347"/>
            <a:ext cx="7161847" cy="3130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Displaying MORA 2015 imp 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AutoShape 4" descr="Displaying MORA 2015 imp 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678118" y="4759164"/>
            <a:ext cx="20844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Light Extinction, 1/Mm</a:t>
            </a:r>
          </a:p>
        </p:txBody>
      </p:sp>
      <p:pic>
        <p:nvPicPr>
          <p:cNvPr id="3078" name="Picture 6" descr="C:\Users\pbrewer\Downloads\MORA 2015 worst 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6" y="160337"/>
            <a:ext cx="7206343" cy="341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16200000">
            <a:off x="-720563" y="1863563"/>
            <a:ext cx="20844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Light Extinction, 1/Mm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A0354-8C5E-424D-880B-ACF0420937F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625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asayten Haziest Days by Year vertical stacked bar chart displaying 2000-2015 annual values for particle contribution to light extinction in inverse megameters at {resname}. Components displayed include: coarse mass, fine sea salt, fine soil, elemental carbon, organic carbon, ammonium nitrate, and ammonium sulfate. IMPROVE Monitor ID: PASA1, WA Chart data are from IMPROVE Monitor ID: PASA1, WA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2875"/>
            <a:ext cx="7162800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838200" y="3581400"/>
            <a:ext cx="5029200" cy="2971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124067"/>
              </p:ext>
            </p:extLst>
          </p:nvPr>
        </p:nvGraphicFramePr>
        <p:xfrm>
          <a:off x="306006" y="3429000"/>
          <a:ext cx="7313994" cy="3333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/>
          <p:nvPr/>
        </p:nvSpPr>
        <p:spPr>
          <a:xfrm>
            <a:off x="381000" y="3429000"/>
            <a:ext cx="7162800" cy="3352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9" t="-1" r="38685" b="30452"/>
          <a:stretch/>
        </p:blipFill>
        <p:spPr bwMode="auto">
          <a:xfrm>
            <a:off x="7220166" y="91056"/>
            <a:ext cx="1847634" cy="1837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 rot="16200000">
            <a:off x="8610600" y="175532"/>
            <a:ext cx="325244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A0354-8C5E-424D-880B-ACF0420937F8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2925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669630"/>
              </p:ext>
            </p:extLst>
          </p:nvPr>
        </p:nvGraphicFramePr>
        <p:xfrm>
          <a:off x="76200" y="3382736"/>
          <a:ext cx="7239000" cy="3322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4" descr="Pasayten Haziest Days by Year vertical stacked bar chart displaying 2000-2015 annual values for particle contribution to light extinction in inverse megameters at {resname}. Components displayed include: coarse mass, fine sea salt, fine soil, elemental carbon, organic carbon, ammonium nitrate, and ammonium sulfate. IMPROVE Monitor ID: PASA1, WA Chart data are from IMPROVE Monitor ID: PASA1, WA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2875"/>
            <a:ext cx="7162800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9" t="-1" r="38685" b="30452"/>
          <a:stretch/>
        </p:blipFill>
        <p:spPr bwMode="auto">
          <a:xfrm>
            <a:off x="7220166" y="91056"/>
            <a:ext cx="1847634" cy="1837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 rot="16200000">
            <a:off x="8610600" y="175532"/>
            <a:ext cx="325244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A0354-8C5E-424D-880B-ACF0420937F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6828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brewer\Downloads\PASA imp 201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657600"/>
            <a:ext cx="69342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pbrewer\Downloads\PASA 2015 worst 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4" y="76200"/>
            <a:ext cx="6922816" cy="340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16200000">
            <a:off x="-717766" y="4759164"/>
            <a:ext cx="20844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Light Extinction, 1/Mm</a:t>
            </a:r>
          </a:p>
        </p:txBody>
      </p:sp>
      <p:sp>
        <p:nvSpPr>
          <p:cNvPr id="5" name="TextBox 4"/>
          <p:cNvSpPr txBox="1"/>
          <p:nvPr/>
        </p:nvSpPr>
        <p:spPr>
          <a:xfrm rot="16200000">
            <a:off x="-754318" y="1787363"/>
            <a:ext cx="20844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Light Extinction, 1/Mm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A0354-8C5E-424D-880B-ACF0420937F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3729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nyonlands NP Haziest Days by Year vertical stacked bar chart displaying 1988-2015 annual values for particle contribution to light extinction in inverse megameters at {resname}. Components displayed include: coarse mass, fine sea salt, fine soil, elemental carbon, organic carbon, ammonium nitrate, and ammonium sulfate. IMPROVE Monitor ID: CANY1, UT Chart data are from IMPROVE Monitor ID: CANY1, UT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"/>
            <a:ext cx="6999514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6222"/>
            <a:ext cx="1981200" cy="2372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 rot="16200000">
            <a:off x="8486078" y="1572323"/>
            <a:ext cx="325244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7785525"/>
              </p:ext>
            </p:extLst>
          </p:nvPr>
        </p:nvGraphicFramePr>
        <p:xfrm>
          <a:off x="381000" y="3581401"/>
          <a:ext cx="7086600" cy="3033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Rectangle 3"/>
          <p:cNvSpPr/>
          <p:nvPr/>
        </p:nvSpPr>
        <p:spPr>
          <a:xfrm>
            <a:off x="990600" y="4114800"/>
            <a:ext cx="4800600" cy="2133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2400" y="3581401"/>
            <a:ext cx="7543800" cy="32003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A0354-8C5E-424D-880B-ACF0420937F8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187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57200" y="228600"/>
            <a:ext cx="8382000" cy="6400800"/>
            <a:chOff x="1656649" y="0"/>
            <a:chExt cx="9193574" cy="685958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6649" y="0"/>
              <a:ext cx="8877114" cy="6859588"/>
            </a:xfrm>
            <a:prstGeom prst="rect">
              <a:avLst/>
            </a:prstGeom>
          </p:spPr>
        </p:pic>
        <p:grpSp>
          <p:nvGrpSpPr>
            <p:cNvPr id="4" name="Group 19"/>
            <p:cNvGrpSpPr/>
            <p:nvPr/>
          </p:nvGrpSpPr>
          <p:grpSpPr>
            <a:xfrm>
              <a:off x="7032396" y="4764410"/>
              <a:ext cx="3817827" cy="1865784"/>
              <a:chOff x="7032396" y="4764410"/>
              <a:chExt cx="3817827" cy="1865784"/>
            </a:xfrm>
          </p:grpSpPr>
          <p:sp>
            <p:nvSpPr>
              <p:cNvPr id="6" name="Text Box 2"/>
              <p:cNvSpPr txBox="1">
                <a:spLocks noChangeArrowheads="1"/>
              </p:cNvSpPr>
              <p:nvPr/>
            </p:nvSpPr>
            <p:spPr bwMode="auto">
              <a:xfrm>
                <a:off x="7162006" y="6172994"/>
                <a:ext cx="368821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*Based on monitor with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highest value in county</a:t>
                </a:r>
              </a:p>
            </p:txBody>
          </p:sp>
          <p:sp>
            <p:nvSpPr>
              <p:cNvPr id="7" name="Text Box 2"/>
              <p:cNvSpPr txBox="1">
                <a:spLocks noChangeArrowheads="1"/>
              </p:cNvSpPr>
              <p:nvPr/>
            </p:nvSpPr>
            <p:spPr bwMode="auto">
              <a:xfrm>
                <a:off x="7032396" y="4801394"/>
                <a:ext cx="3688217" cy="6001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PRELIMINARY DESIGN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VALUES</a:t>
                </a:r>
                <a:r>
                  <a:rPr kumimoji="0" lang="en-US" altLang="en-US" sz="1100" b="1" i="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 by COUNTY*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en-US" sz="1100" baseline="0" dirty="0">
                    <a:latin typeface="Arial" pitchFamily="34" charset="0"/>
                    <a:cs typeface="Arial" pitchFamily="34" charset="0"/>
                  </a:rPr>
                  <a:t>(AQS data 2013 – 2015)</a:t>
                </a:r>
                <a:endParaRPr kumimoji="0" lang="en-US" altLang="en-US" sz="11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695406" y="4764410"/>
                <a:ext cx="2362200" cy="186578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5" name="Text Box 2"/>
            <p:cNvSpPr txBox="1">
              <a:spLocks noChangeArrowheads="1"/>
            </p:cNvSpPr>
            <p:nvPr/>
          </p:nvSpPr>
          <p:spPr bwMode="auto">
            <a:xfrm>
              <a:off x="1828006" y="6192943"/>
              <a:ext cx="3286125" cy="2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1" u="none" strike="noStrike" cap="none" normalizeH="0" baseline="0" dirty="0">
                  <a:ln>
                    <a:noFill/>
                  </a:ln>
                  <a:solidFill>
                    <a:srgbClr val="808080"/>
                  </a:solidFill>
                  <a:effectLst/>
                  <a:latin typeface="Arial" pitchFamily="34" charset="0"/>
                  <a:cs typeface="Arial" pitchFamily="34" charset="0"/>
                </a:rPr>
                <a:t>Alaska and Hawaii at reduced scale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1D070-9AB6-4B0B-9A86-D317D83BF52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7961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4718239"/>
              </p:ext>
            </p:extLst>
          </p:nvPr>
        </p:nvGraphicFramePr>
        <p:xfrm>
          <a:off x="457200" y="3690257"/>
          <a:ext cx="7010400" cy="3078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Canyonlands NP Haziest Days by Year vertical stacked bar chart displaying 1988-2015 annual values for particle contribution to light extinction in inverse megameters at {resname}. Components displayed include: coarse mass, fine sea salt, fine soil, elemental carbon, organic carbon, ammonium nitrate, and ammonium sulfate. IMPROVE Monitor ID: CANY1, UT Chart data are from IMPROVE Monitor ID: CANY1, UT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1" y="76200"/>
            <a:ext cx="6999514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" y="3755570"/>
            <a:ext cx="7315200" cy="30262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6223"/>
            <a:ext cx="1981200" cy="2372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 rot="16200000">
            <a:off x="8484751" y="1572322"/>
            <a:ext cx="325244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A0354-8C5E-424D-880B-ACF0420937F8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2093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brewer\Downloads\CANY imp 201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0"/>
            <a:ext cx="7619048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pbrewer\Downloads\CANY 2015 wors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7619048" cy="339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16200000">
            <a:off x="-678118" y="4884482"/>
            <a:ext cx="20844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Light Extinction, 1/Mm</a:t>
            </a:r>
          </a:p>
        </p:txBody>
      </p:sp>
      <p:sp>
        <p:nvSpPr>
          <p:cNvPr id="5" name="TextBox 4"/>
          <p:cNvSpPr txBox="1"/>
          <p:nvPr/>
        </p:nvSpPr>
        <p:spPr>
          <a:xfrm rot="16200000">
            <a:off x="-717766" y="1711164"/>
            <a:ext cx="20844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Light Extinction, 1/Mm</a:t>
            </a:r>
          </a:p>
        </p:txBody>
      </p:sp>
      <p:sp>
        <p:nvSpPr>
          <p:cNvPr id="2" name="AutoShape 2" descr="Displaying CANY imp 2015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A0354-8C5E-424D-880B-ACF0420937F8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055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esa Verde NP Haziest Days by Year vertical stacked bar chart displaying 1988-2015 annual values for particle contribution to light extinction in inverse megameters at {resname}. Components displayed include: coarse mass, fine sea salt, fine soil, elemental carbon, organic carbon, ammonium nitrate, and ammonium sulfate. IMPROVE Monitor ID: MEVE1, CO Chart data are from IMPROVE Monitor ID: MEVE1, CO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07496"/>
            <a:ext cx="7620000" cy="3321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65"/>
          <a:stretch/>
        </p:blipFill>
        <p:spPr bwMode="auto">
          <a:xfrm>
            <a:off x="7385276" y="129267"/>
            <a:ext cx="1682524" cy="199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 rot="16200000">
            <a:off x="7413154" y="1577748"/>
            <a:ext cx="325244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6471080"/>
              </p:ext>
            </p:extLst>
          </p:nvPr>
        </p:nvGraphicFramePr>
        <p:xfrm>
          <a:off x="304800" y="3505200"/>
          <a:ext cx="7772400" cy="3331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A0354-8C5E-424D-880B-ACF0420937F8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5951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esa Verde NP Haziest Days by Year vertical stacked bar chart displaying 1988-2015 annual values for particle contribution to light extinction in inverse megameters at {resname}. Components displayed include: coarse mass, fine sea salt, fine soil, elemental carbon, organic carbon, ammonium nitrate, and ammonium sulfate. IMPROVE Monitor ID: MEVE1, CO Chart data are from IMPROVE Monitor ID: MEVE1, CO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07496"/>
            <a:ext cx="7620000" cy="3321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035151"/>
              </p:ext>
            </p:extLst>
          </p:nvPr>
        </p:nvGraphicFramePr>
        <p:xfrm>
          <a:off x="228600" y="3429000"/>
          <a:ext cx="77724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54"/>
          <a:stretch/>
        </p:blipFill>
        <p:spPr bwMode="auto">
          <a:xfrm>
            <a:off x="7374391" y="129267"/>
            <a:ext cx="1693409" cy="199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 rot="16200000">
            <a:off x="7402269" y="1577748"/>
            <a:ext cx="325244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A0354-8C5E-424D-880B-ACF0420937F8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1053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brewer\Downloads\MEVE imp 201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45" y="3717828"/>
            <a:ext cx="7348479" cy="300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Displaying MEVE 2015 imp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8196" name="Picture 4" descr="C:\Users\pbrewer\Downloads\MEVE 2015 wors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1"/>
            <a:ext cx="7390924" cy="347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16200000">
            <a:off x="-601918" y="1711164"/>
            <a:ext cx="20844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Light Extinction, 1/Mm</a:t>
            </a:r>
          </a:p>
        </p:txBody>
      </p:sp>
      <p:sp>
        <p:nvSpPr>
          <p:cNvPr id="6" name="TextBox 5"/>
          <p:cNvSpPr txBox="1"/>
          <p:nvPr/>
        </p:nvSpPr>
        <p:spPr>
          <a:xfrm rot="16200000">
            <a:off x="-601918" y="4911564"/>
            <a:ext cx="20844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Light Extinction, 1/Mm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A0354-8C5E-424D-880B-ACF0420937F8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6274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Lassen Volcanic NP Haziest Days by Year vertical stacked bar chart displaying 1988-2015 annual values for particle contribution to light extinction in inverse megameters at {resname}. Components displayed include: coarse mass, fine sea salt, fine soil, elemental carbon, organic carbon, ammonium nitrate, and ammonium sulfate. IMPROVE Monitor ID: LAVO1, CA Chart data are from IMPROVE Monitor ID: LAVO1, CA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0" y="228601"/>
            <a:ext cx="8055429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pbrewer\Downloads\LAVO imp annu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766457"/>
            <a:ext cx="6248400" cy="297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3657601"/>
            <a:ext cx="7924800" cy="30857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A0354-8C5E-424D-880B-ACF0420937F8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3760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pbrewer\Downloads\LAVO 2015 wors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7619048" cy="331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pbrewer\Downloads\LAVO imp 201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57600"/>
            <a:ext cx="7619048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16200000">
            <a:off x="-601918" y="1711164"/>
            <a:ext cx="20844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Light Extinction, 1/Mm</a:t>
            </a:r>
          </a:p>
        </p:txBody>
      </p:sp>
      <p:sp>
        <p:nvSpPr>
          <p:cNvPr id="4" name="TextBox 3"/>
          <p:cNvSpPr txBox="1"/>
          <p:nvPr/>
        </p:nvSpPr>
        <p:spPr>
          <a:xfrm rot="16200000">
            <a:off x="-601918" y="4911564"/>
            <a:ext cx="20844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Light Extinction, 1/Mm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A0354-8C5E-424D-880B-ACF0420937F8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4947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brewer\Downloads\Figure 2a_Composition 20% Haziest Days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41" y="381000"/>
            <a:ext cx="8932699" cy="577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4953000" y="838200"/>
            <a:ext cx="22098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A0354-8C5E-424D-880B-ACF0420937F8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5044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pbrewer\Downloads\Figure 2a_Composition 20% Haziest Days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42" y="228600"/>
            <a:ext cx="5139158" cy="337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pbrewer\Desktop\Documents\AWMA\EM\2016\Figure 2b_Composition_20%MostImpaired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28807"/>
            <a:ext cx="6705600" cy="433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19936" y="263216"/>
            <a:ext cx="417107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Haziest days and most impaired days: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Same days in the East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Different days, different </a:t>
            </a:r>
          </a:p>
          <a:p>
            <a:pPr lvl="1"/>
            <a:r>
              <a:rPr lang="en-US" sz="2000" b="1" dirty="0"/>
              <a:t>   pollutants  in the West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A0354-8C5E-424D-880B-ACF0420937F8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3063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11562"/>
          </a:xfrm>
        </p:spPr>
        <p:txBody>
          <a:bodyPr>
            <a:normAutofit/>
          </a:bodyPr>
          <a:lstStyle/>
          <a:p>
            <a:r>
              <a:rPr lang="en-US" sz="3600" dirty="0"/>
              <a:t>Preview of how the days selected for Regional Haze planning at each Class I areas are evaluated with regional photochemical modeling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A0354-8C5E-424D-880B-ACF0420937F8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220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2" r="10622" b="30317"/>
          <a:stretch/>
        </p:blipFill>
        <p:spPr>
          <a:xfrm>
            <a:off x="143666" y="1143000"/>
            <a:ext cx="8847934" cy="5515667"/>
          </a:xfrm>
          <a:prstGeom prst="rect">
            <a:avLst/>
          </a:prstGeom>
        </p:spPr>
      </p:pic>
      <p:sp>
        <p:nvSpPr>
          <p:cNvPr id="3" name="Title 4"/>
          <p:cNvSpPr txBox="1">
            <a:spLocks/>
          </p:cNvSpPr>
          <p:nvPr/>
        </p:nvSpPr>
        <p:spPr>
          <a:xfrm>
            <a:off x="457200" y="76200"/>
            <a:ext cx="7980882" cy="111373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+mn-lt"/>
              </a:rPr>
              <a:t>Proposed Revised Tracking Metric </a:t>
            </a:r>
            <a:br>
              <a:rPr lang="en-US" sz="3600" b="1" dirty="0">
                <a:solidFill>
                  <a:srgbClr val="002060"/>
                </a:solidFill>
                <a:latin typeface="+mn-lt"/>
              </a:rPr>
            </a:br>
            <a:r>
              <a:rPr lang="en-US" sz="3600" b="1" dirty="0">
                <a:solidFill>
                  <a:srgbClr val="002060"/>
                </a:solidFill>
                <a:latin typeface="+mn-lt"/>
              </a:rPr>
              <a:t>for 20% most impaired days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43600" y="6412468"/>
            <a:ext cx="2971800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Mount Rainier National Park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A0354-8C5E-424D-880B-ACF0420937F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2227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40992" y="6096000"/>
            <a:ext cx="66546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Black Diamonds indicate 20% Worst Visibility Days</a:t>
            </a:r>
          </a:p>
          <a:p>
            <a:pPr algn="ctr"/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Red Diamonds indicate 20% Most Impaired Days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304799"/>
            <a:ext cx="88392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Most Impaired Days mostly eliminate Summer days (wildfire, dust)</a:t>
            </a:r>
          </a:p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Shift to Fall and Winter days (nitrate and sulfate)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8918575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9031288" y="1447800"/>
            <a:ext cx="0" cy="426720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C8420-E734-4999-A25B-CDC7955250F1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7082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C8420-E734-4999-A25B-CDC7955250F1}" type="slidenum">
              <a:rPr lang="en-US" smtClean="0"/>
              <a:pPr/>
              <a:t>31</a:t>
            </a:fld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4258294"/>
              </p:ext>
            </p:extLst>
          </p:nvPr>
        </p:nvGraphicFramePr>
        <p:xfrm>
          <a:off x="152401" y="304800"/>
          <a:ext cx="88392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1733645"/>
              </p:ext>
            </p:extLst>
          </p:nvPr>
        </p:nvGraphicFramePr>
        <p:xfrm>
          <a:off x="152401" y="3505200"/>
          <a:ext cx="8915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744685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C8420-E734-4999-A25B-CDC7955250F1}" type="slidenum">
              <a:rPr lang="en-US" smtClean="0"/>
              <a:pPr/>
              <a:t>32</a:t>
            </a:fld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3881041"/>
              </p:ext>
            </p:extLst>
          </p:nvPr>
        </p:nvGraphicFramePr>
        <p:xfrm>
          <a:off x="304800" y="228600"/>
          <a:ext cx="86868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5818929"/>
              </p:ext>
            </p:extLst>
          </p:nvPr>
        </p:nvGraphicFramePr>
        <p:xfrm>
          <a:off x="304800" y="3505200"/>
          <a:ext cx="87630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027772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7" y="765175"/>
            <a:ext cx="8609013" cy="525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C8420-E734-4999-A25B-CDC7955250F1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228600"/>
            <a:ext cx="815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Source apportionment model results for Worst vs. Most Impaired quintiles</a:t>
            </a:r>
          </a:p>
        </p:txBody>
      </p:sp>
    </p:spTree>
    <p:extLst>
      <p:ext uri="{BB962C8B-B14F-4D97-AF65-F5344CB8AC3E}">
        <p14:creationId xmlns:p14="http://schemas.microsoft.com/office/powerpoint/2010/main" val="11992212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91246" y="3429141"/>
            <a:ext cx="3447954" cy="27430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GB" sz="3200" dirty="0"/>
              <a:t>CAMx most impaired days visibility metric approach using 2008 and 2011 modeling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228013" cy="5257800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2008 CAMx PSAT source apportionment modeling for WestJumpAQMS; </a:t>
            </a:r>
            <a:r>
              <a:rPr lang="en-GB" dirty="0">
                <a:hlinkClick r:id="rId4"/>
              </a:rPr>
              <a:t>https://www.wrapair2.org/WestJumpAQMS.aspx</a:t>
            </a:r>
            <a:r>
              <a:rPr lang="en-GB" dirty="0"/>
              <a:t>)</a:t>
            </a:r>
          </a:p>
          <a:p>
            <a:r>
              <a:rPr lang="en-GB" dirty="0"/>
              <a:t>2011 CAMx PSAT for Western Air Quality Study (WAQS) available through the Intermountain West Data Warehouse (IWDW; </a:t>
            </a:r>
            <a:r>
              <a:rPr lang="en-GB" dirty="0">
                <a:hlinkClick r:id="rId5"/>
              </a:rPr>
              <a:t>http://views.cira.colostate.edu/tsdw/</a:t>
            </a:r>
            <a:r>
              <a:rPr lang="en-GB" dirty="0"/>
              <a:t>)</a:t>
            </a:r>
          </a:p>
          <a:p>
            <a:pPr>
              <a:spcAft>
                <a:spcPts val="504"/>
              </a:spcAft>
            </a:pPr>
            <a:r>
              <a:rPr lang="en-GB" u="sng" dirty="0"/>
              <a:t>Controllable</a:t>
            </a:r>
            <a:r>
              <a:rPr lang="en-GB" dirty="0"/>
              <a:t>:</a:t>
            </a:r>
          </a:p>
          <a:p>
            <a:pPr lvl="1">
              <a:spcAft>
                <a:spcPts val="504"/>
              </a:spcAft>
              <a:buFont typeface="Courier New" panose="02070309020205020404" pitchFamily="49" charset="0"/>
              <a:buChar char="o"/>
            </a:pPr>
            <a:r>
              <a:rPr lang="en-GB" dirty="0"/>
              <a:t>U.S. Anthropogenic Emissions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U.S. Agricultural Burning</a:t>
            </a:r>
          </a:p>
          <a:p>
            <a:pPr>
              <a:spcAft>
                <a:spcPts val="504"/>
              </a:spcAft>
            </a:pPr>
            <a:r>
              <a:rPr lang="en-GB" u="sng" dirty="0"/>
              <a:t>Uncontrollable</a:t>
            </a:r>
            <a:r>
              <a:rPr lang="en-GB" dirty="0"/>
              <a:t>:</a:t>
            </a:r>
          </a:p>
          <a:p>
            <a:pPr lvl="1">
              <a:spcAft>
                <a:spcPts val="504"/>
              </a:spcAft>
              <a:buFont typeface="Courier New" panose="02070309020205020404" pitchFamily="49" charset="0"/>
              <a:buChar char="o"/>
            </a:pPr>
            <a:r>
              <a:rPr lang="en-GB" dirty="0"/>
              <a:t>Biogenic, Sea Salt, Lightning, WBD</a:t>
            </a:r>
          </a:p>
          <a:p>
            <a:pPr lvl="1">
              <a:spcAft>
                <a:spcPts val="504"/>
              </a:spcAft>
              <a:buFont typeface="Courier New" panose="02070309020205020404" pitchFamily="49" charset="0"/>
              <a:buChar char="o"/>
            </a:pPr>
            <a:r>
              <a:rPr lang="en-GB" dirty="0"/>
              <a:t>Wildfires and Prescribed Burns</a:t>
            </a:r>
          </a:p>
          <a:p>
            <a:pPr lvl="1">
              <a:spcAft>
                <a:spcPts val="504"/>
              </a:spcAft>
              <a:buFont typeface="Courier New" panose="02070309020205020404" pitchFamily="49" charset="0"/>
              <a:buChar char="o"/>
            </a:pPr>
            <a:r>
              <a:rPr lang="en-GB" dirty="0"/>
              <a:t>Non-U.S. Anthro Emissions (Mex/Can)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Boundary Conditions (International Transport)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A0354-8C5E-424D-880B-ACF0420937F8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47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868362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lvl="2" algn="ctr" rtl="0">
              <a:spcBef>
                <a:spcPct val="0"/>
              </a:spcBef>
            </a:pPr>
            <a:r>
              <a:rPr lang="en-US" sz="3600" dirty="0">
                <a:solidFill>
                  <a:schemeClr val="bg1"/>
                </a:solidFill>
              </a:rPr>
              <a:t>Key Questions for Round 2 RHR Planning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534400" cy="5105400"/>
          </a:xfrm>
        </p:spPr>
        <p:txBody>
          <a:bodyPr>
            <a:noAutofit/>
          </a:bodyPr>
          <a:lstStyle/>
          <a:p>
            <a:pPr lvl="1"/>
            <a:r>
              <a:rPr lang="en-US" sz="3200" dirty="0">
                <a:solidFill>
                  <a:srgbClr val="002060"/>
                </a:solidFill>
              </a:rPr>
              <a:t>What are visibility trends 2000-present</a:t>
            </a:r>
            <a:r>
              <a:rPr lang="en-US" dirty="0">
                <a:solidFill>
                  <a:srgbClr val="002060"/>
                </a:solidFill>
              </a:rPr>
              <a:t>?</a:t>
            </a:r>
          </a:p>
          <a:p>
            <a:pPr lvl="1"/>
            <a:r>
              <a:rPr lang="en-US" sz="3200" dirty="0">
                <a:solidFill>
                  <a:srgbClr val="002060"/>
                </a:solidFill>
              </a:rPr>
              <a:t>Which pollutants are most important? </a:t>
            </a:r>
          </a:p>
          <a:p>
            <a:pPr lvl="2"/>
            <a:r>
              <a:rPr lang="en-US" sz="2800" dirty="0">
                <a:solidFill>
                  <a:srgbClr val="002060"/>
                </a:solidFill>
              </a:rPr>
              <a:t>Implement new tracking metric</a:t>
            </a:r>
          </a:p>
          <a:p>
            <a:pPr lvl="1"/>
            <a:r>
              <a:rPr lang="en-US" sz="3200" dirty="0">
                <a:solidFill>
                  <a:srgbClr val="002060"/>
                </a:solidFill>
              </a:rPr>
              <a:t>Which emissions are most important?</a:t>
            </a:r>
          </a:p>
          <a:p>
            <a:pPr lvl="2"/>
            <a:r>
              <a:rPr lang="en-US" sz="2800" dirty="0">
                <a:solidFill>
                  <a:srgbClr val="002060"/>
                </a:solidFill>
              </a:rPr>
              <a:t>Apply source attribution model  </a:t>
            </a:r>
          </a:p>
          <a:p>
            <a:pPr lvl="1"/>
            <a:r>
              <a:rPr lang="en-US" sz="3200" dirty="0">
                <a:solidFill>
                  <a:srgbClr val="002060"/>
                </a:solidFill>
              </a:rPr>
              <a:t>Reconcile links between emissions and haze</a:t>
            </a:r>
          </a:p>
          <a:p>
            <a:pPr lvl="2"/>
            <a:r>
              <a:rPr lang="en-US" dirty="0">
                <a:solidFill>
                  <a:srgbClr val="002060"/>
                </a:solidFill>
              </a:rPr>
              <a:t>Vary by season, meteorology, transport, into future</a:t>
            </a:r>
          </a:p>
          <a:p>
            <a:pPr lvl="2"/>
            <a:r>
              <a:rPr lang="en-US" dirty="0">
                <a:solidFill>
                  <a:srgbClr val="002060"/>
                </a:solidFill>
              </a:rPr>
              <a:t>International emissions are both anthro and natural</a:t>
            </a:r>
          </a:p>
          <a:p>
            <a:pPr lvl="2"/>
            <a:r>
              <a:rPr lang="en-US" dirty="0">
                <a:solidFill>
                  <a:srgbClr val="002060"/>
                </a:solidFill>
              </a:rPr>
              <a:t>Need model to investigate in-state, interstate, non-US anthropogenic, natural contributions</a:t>
            </a:r>
          </a:p>
          <a:p>
            <a:pPr lvl="2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C8420-E734-4999-A25B-CDC7955250F1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514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8" t="8843" r="20105" b="12022"/>
          <a:stretch/>
        </p:blipFill>
        <p:spPr bwMode="auto">
          <a:xfrm>
            <a:off x="990600" y="841847"/>
            <a:ext cx="7558560" cy="5558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90600" y="6412468"/>
            <a:ext cx="7391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http://www.ecy.wa.gov/programs/air/indoor_woodsmoke/smoke_page.htm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4306" y="228600"/>
            <a:ext cx="8537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Is Fire a Natural or Anthropogenic Source?  It depends….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A0354-8C5E-424D-880B-ACF0420937F8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5520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47650"/>
            <a:ext cx="8559800" cy="64198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47800" y="228600"/>
            <a:ext cx="7391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3200" b="1" dirty="0">
                <a:solidFill>
                  <a:srgbClr val="002060"/>
                </a:solidFill>
              </a:rPr>
              <a:t>Regional collaboration is essential for sound science and policy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00600" y="6422407"/>
            <a:ext cx="4191000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Yosemite National Park - Cathedral Rocks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A0354-8C5E-424D-880B-ACF0420937F8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5885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m Moore masco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1011790"/>
            <a:ext cx="2809710" cy="470321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A0354-8C5E-424D-880B-ACF0420937F8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990600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+mn-lt"/>
                <a:cs typeface="Times New Roman" pitchFamily="18" charset="0"/>
              </a:rPr>
              <a:t>Metric is a new approach to track Progress to Natural Conditions (?) (not fully released / finalized)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458200" cy="5257800"/>
          </a:xfrm>
        </p:spPr>
        <p:txBody>
          <a:bodyPr>
            <a:normAutofit fontScale="92500"/>
          </a:bodyPr>
          <a:lstStyle/>
          <a:p>
            <a:r>
              <a:rPr lang="en-US" sz="2600" dirty="0">
                <a:cs typeface="Times New Roman" pitchFamily="18" charset="0"/>
              </a:rPr>
              <a:t>(used to be) 20% Worst &amp; Best annual average visibility days</a:t>
            </a:r>
          </a:p>
          <a:p>
            <a:pPr lvl="1"/>
            <a:r>
              <a:rPr lang="en-US" sz="2100" dirty="0">
                <a:cs typeface="Times New Roman" pitchFamily="18" charset="0"/>
              </a:rPr>
              <a:t>W &amp; B based on 24ish samples/year, 5-year average baseline for planning</a:t>
            </a:r>
          </a:p>
          <a:p>
            <a:pPr lvl="1"/>
            <a:r>
              <a:rPr lang="en-US" sz="2100" dirty="0">
                <a:cs typeface="Times New Roman" pitchFamily="18" charset="0"/>
              </a:rPr>
              <a:t>RHR plans addressed those targets - objective, extreme ends of monitoring data </a:t>
            </a:r>
          </a:p>
          <a:p>
            <a:pPr lvl="1"/>
            <a:r>
              <a:rPr lang="en-US" sz="2100" dirty="0">
                <a:cs typeface="Times New Roman" pitchFamily="18" charset="0"/>
              </a:rPr>
              <a:t>Unchanged for more than 30 years until 2016</a:t>
            </a:r>
          </a:p>
          <a:p>
            <a:r>
              <a:rPr lang="en-US" sz="2600" dirty="0">
                <a:cs typeface="Times New Roman" pitchFamily="18" charset="0"/>
              </a:rPr>
              <a:t>Now Visibility Impairment is going to be a Relative Contribution </a:t>
            </a:r>
          </a:p>
          <a:p>
            <a:pPr lvl="1"/>
            <a:r>
              <a:rPr lang="en-US" sz="2100" dirty="0">
                <a:cs typeface="Times New Roman" pitchFamily="18" charset="0"/>
              </a:rPr>
              <a:t>Any </a:t>
            </a:r>
            <a:r>
              <a:rPr lang="en-US" sz="2100" u="sng" dirty="0">
                <a:cs typeface="Times New Roman" pitchFamily="18" charset="0"/>
              </a:rPr>
              <a:t>humanly perceptible change</a:t>
            </a:r>
            <a:r>
              <a:rPr lang="en-US" sz="2100" dirty="0">
                <a:cs typeface="Times New Roman" pitchFamily="18" charset="0"/>
              </a:rPr>
              <a:t> in visibility (light extinction, visual range, contrast, coloration) from that which would have existed under natural conditions.</a:t>
            </a:r>
          </a:p>
          <a:p>
            <a:pPr lvl="1"/>
            <a:r>
              <a:rPr lang="en-US" sz="2100" i="1" dirty="0">
                <a:cs typeface="Times New Roman" pitchFamily="18" charset="0"/>
              </a:rPr>
              <a:t>So, much different than the impairment a visitor is actually experiencing</a:t>
            </a:r>
          </a:p>
          <a:p>
            <a:r>
              <a:rPr lang="en-US" sz="2600" dirty="0">
                <a:cs typeface="Times New Roman" pitchFamily="18" charset="0"/>
              </a:rPr>
              <a:t>For Regional Haze planning, states can decide to use their metric of choice – complex choice for future discussion.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1D070-9AB6-4B0B-9A86-D317D83BF528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Regional haze is </a:t>
            </a:r>
            <a:r>
              <a:rPr lang="en-US" sz="3600" b="1" u="sng" dirty="0">
                <a:solidFill>
                  <a:schemeClr val="bg1"/>
                </a:solidFill>
              </a:rPr>
              <a:t>cumulative impact </a:t>
            </a:r>
            <a:r>
              <a:rPr lang="en-US" sz="3600" b="1" dirty="0">
                <a:solidFill>
                  <a:schemeClr val="bg1"/>
                </a:solidFill>
              </a:rPr>
              <a:t>from many diverse emissions sources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199"/>
            <a:ext cx="5299740" cy="5121275"/>
          </a:xfrm>
        </p:spPr>
        <p:txBody>
          <a:bodyPr>
            <a:normAutofit fontScale="70000" lnSpcReduction="20000"/>
          </a:bodyPr>
          <a:lstStyle/>
          <a:p>
            <a:pPr marL="0" indent="0">
              <a:buSzPct val="150000"/>
              <a:buNone/>
            </a:pPr>
            <a:r>
              <a:rPr lang="en-US" sz="3100" dirty="0"/>
              <a:t>EPA proposes/d to use IMPROVE monitoring data to track progress on </a:t>
            </a:r>
            <a:r>
              <a:rPr lang="en-US" sz="3100" u="sng" dirty="0"/>
              <a:t>most impaired days </a:t>
            </a:r>
          </a:p>
          <a:p>
            <a:pPr>
              <a:buSzPct val="150000"/>
              <a:buFont typeface="Calibri" panose="020F0502020204030204" pitchFamily="34" charset="0"/>
              <a:buChar char="-"/>
            </a:pPr>
            <a:r>
              <a:rPr lang="en-US" sz="2800" dirty="0"/>
              <a:t>Days with highest fraction of total haze attributed to anthropogenic emissions (defined via chemical species on filter)</a:t>
            </a:r>
          </a:p>
          <a:p>
            <a:pPr>
              <a:buSzPct val="150000"/>
              <a:buFont typeface="Calibri" panose="020F0502020204030204" pitchFamily="34" charset="0"/>
              <a:buChar char="-"/>
            </a:pPr>
            <a:r>
              <a:rPr lang="en-US" sz="2800" dirty="0">
                <a:cs typeface="Times New Roman" pitchFamily="18" charset="0"/>
              </a:rPr>
              <a:t>“Natural Haze” (again defined via chemical species) is to be divided into 2 parts:</a:t>
            </a:r>
          </a:p>
          <a:p>
            <a:pPr marL="457200" lvl="1" indent="0">
              <a:buNone/>
            </a:pPr>
            <a:endParaRPr lang="en-US" sz="2600" dirty="0">
              <a:cs typeface="Times New Roman" pitchFamily="18" charset="0"/>
            </a:endParaRPr>
          </a:p>
          <a:p>
            <a:pPr lvl="1"/>
            <a:r>
              <a:rPr lang="en-US" sz="2600" dirty="0">
                <a:cs typeface="Times New Roman" pitchFamily="18" charset="0"/>
              </a:rPr>
              <a:t>Routine – background natural haze levels that occur on most days of the year.  The values are more consistent from year to year and result from a mix of natural sources including vegetation, long range transported smoke, “typical” wind blown dust, etc.</a:t>
            </a:r>
          </a:p>
          <a:p>
            <a:pPr marL="457200" lvl="1" indent="0">
              <a:buNone/>
            </a:pPr>
            <a:endParaRPr lang="en-US" sz="2600" dirty="0">
              <a:cs typeface="Times New Roman" pitchFamily="18" charset="0"/>
            </a:endParaRPr>
          </a:p>
          <a:p>
            <a:pPr lvl="1"/>
            <a:r>
              <a:rPr lang="en-US" sz="2600" dirty="0">
                <a:cs typeface="Times New Roman" pitchFamily="18" charset="0"/>
              </a:rPr>
              <a:t>Episodic – Relatively infrequent natural haze events that add to the routine levels.  Episodes generally differ in size, number and time of occurrence from year to year, e.g. smoke and dust events</a:t>
            </a:r>
          </a:p>
          <a:p>
            <a:pPr lvl="1">
              <a:buSzPct val="150000"/>
              <a:buFont typeface="Calibri" panose="020F0502020204030204" pitchFamily="34" charset="0"/>
              <a:buChar char="-"/>
            </a:pP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C8420-E734-4999-A25B-CDC7955250F1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5410200" y="3124200"/>
            <a:ext cx="3733800" cy="2219463"/>
            <a:chOff x="205596" y="4156471"/>
            <a:chExt cx="5052204" cy="2242448"/>
          </a:xfrm>
        </p:grpSpPr>
        <p:sp>
          <p:nvSpPr>
            <p:cNvPr id="6" name="Rectangle 5"/>
            <p:cNvSpPr/>
            <p:nvPr/>
          </p:nvSpPr>
          <p:spPr>
            <a:xfrm>
              <a:off x="2498938" y="4156471"/>
              <a:ext cx="579480" cy="112157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498938" y="5278045"/>
              <a:ext cx="579480" cy="560787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124775" y="4785964"/>
              <a:ext cx="2133024" cy="9328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Anthropogenic</a:t>
              </a:r>
            </a:p>
            <a:p>
              <a:endParaRPr lang="en-US" dirty="0"/>
            </a:p>
            <a:p>
              <a:r>
                <a:rPr lang="en-US" dirty="0"/>
                <a:t>Natural Haze</a:t>
              </a:r>
            </a:p>
          </p:txBody>
        </p:sp>
        <p:sp>
          <p:nvSpPr>
            <p:cNvPr id="9" name="Right Brace 8"/>
            <p:cNvSpPr/>
            <p:nvPr/>
          </p:nvSpPr>
          <p:spPr>
            <a:xfrm rot="10800000">
              <a:off x="1821777" y="4233460"/>
              <a:ext cx="662264" cy="1501351"/>
            </a:xfrm>
            <a:prstGeom prst="righ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05596" y="4464428"/>
              <a:ext cx="1684068" cy="995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Light Extinction</a:t>
              </a:r>
            </a:p>
            <a:p>
              <a:r>
                <a:rPr lang="en-US" dirty="0"/>
                <a:t>(Bext)</a:t>
              </a:r>
              <a:endParaRPr lang="en-US" sz="20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97161" y="6025762"/>
              <a:ext cx="4160639" cy="3731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One day of reconstructed haze</a:t>
              </a:r>
            </a:p>
          </p:txBody>
        </p:sp>
      </p:grpSp>
      <p:cxnSp>
        <p:nvCxnSpPr>
          <p:cNvPr id="13" name="Straight Connector 12"/>
          <p:cNvCxnSpPr/>
          <p:nvPr/>
        </p:nvCxnSpPr>
        <p:spPr>
          <a:xfrm>
            <a:off x="5334000" y="1524000"/>
            <a:ext cx="0" cy="502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2117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Statistical apportionment of IMPROVE monitoring data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86800" cy="4876800"/>
          </a:xfrm>
        </p:spPr>
        <p:txBody>
          <a:bodyPr>
            <a:normAutofit fontScale="92500"/>
          </a:bodyPr>
          <a:lstStyle/>
          <a:p>
            <a:pPr lvl="1">
              <a:buSzPct val="150000"/>
              <a:buFont typeface="Calibri" panose="020F0502020204030204" pitchFamily="34" charset="0"/>
              <a:buChar char="-"/>
            </a:pPr>
            <a:r>
              <a:rPr lang="en-US" dirty="0">
                <a:solidFill>
                  <a:srgbClr val="002060"/>
                </a:solidFill>
              </a:rPr>
              <a:t>Split estimated natural from anthropogenic pollutant contribution</a:t>
            </a:r>
          </a:p>
          <a:p>
            <a:pPr lvl="1">
              <a:buSzPct val="150000"/>
              <a:buFont typeface="Calibri" panose="020F0502020204030204" pitchFamily="34" charset="0"/>
              <a:buChar char="-"/>
            </a:pPr>
            <a:r>
              <a:rPr lang="en-US" dirty="0">
                <a:solidFill>
                  <a:srgbClr val="002060"/>
                </a:solidFill>
              </a:rPr>
              <a:t>Episodic natural carbon and dust (wildfire and dust storms): daily values &gt; 95</a:t>
            </a:r>
            <a:r>
              <a:rPr lang="en-US" baseline="30000" dirty="0">
                <a:solidFill>
                  <a:srgbClr val="002060"/>
                </a:solidFill>
              </a:rPr>
              <a:t>th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% of site’s 2000-2014 data </a:t>
            </a:r>
          </a:p>
          <a:p>
            <a:pPr lvl="1">
              <a:buSzPct val="150000"/>
              <a:buFont typeface="Calibri" panose="020F0502020204030204" pitchFamily="34" charset="0"/>
              <a:buChar char="-"/>
            </a:pPr>
            <a:r>
              <a:rPr lang="en-US" dirty="0">
                <a:solidFill>
                  <a:srgbClr val="002060"/>
                </a:solidFill>
              </a:rPr>
              <a:t>Routine daily natural: constant fraction of daily site- specific pollutant data</a:t>
            </a:r>
          </a:p>
          <a:p>
            <a:pPr lvl="1">
              <a:buSzPct val="150000"/>
              <a:buFont typeface="Calibri" panose="020F0502020204030204" pitchFamily="34" charset="0"/>
              <a:buChar char="-"/>
            </a:pPr>
            <a:r>
              <a:rPr lang="en-US" dirty="0">
                <a:solidFill>
                  <a:srgbClr val="002060"/>
                </a:solidFill>
              </a:rPr>
              <a:t>Pollutants that are not defined as natural, are presumed to be from U.S. anthropogenic sources</a:t>
            </a:r>
          </a:p>
          <a:p>
            <a:pPr lvl="2">
              <a:buSzPct val="150000"/>
              <a:buFont typeface="Calibri" panose="020F0502020204030204" pitchFamily="34" charset="0"/>
              <a:buChar char="-"/>
            </a:pPr>
            <a:r>
              <a:rPr lang="en-US" sz="2800" dirty="0">
                <a:solidFill>
                  <a:srgbClr val="002060"/>
                </a:solidFill>
              </a:rPr>
              <a:t>Contributions from international emissions are not separated from U.S. anthro impairment</a:t>
            </a:r>
          </a:p>
          <a:p>
            <a:pPr lvl="2">
              <a:buSzPct val="150000"/>
              <a:buFont typeface="Calibri" panose="020F0502020204030204" pitchFamily="34" charset="0"/>
              <a:buChar char="-"/>
            </a:pPr>
            <a:r>
              <a:rPr lang="en-US" sz="2800" dirty="0">
                <a:solidFill>
                  <a:srgbClr val="002060"/>
                </a:solidFill>
              </a:rPr>
              <a:t>Uncertainty in source allocation of carbon and dust</a:t>
            </a:r>
            <a:endParaRPr lang="en-US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C8420-E734-4999-A25B-CDC7955250F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148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Rim Fir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7" r="1623"/>
          <a:stretch/>
        </p:blipFill>
        <p:spPr bwMode="auto">
          <a:xfrm>
            <a:off x="210422" y="1290937"/>
            <a:ext cx="8724144" cy="516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48199" y="6229290"/>
            <a:ext cx="4345151" cy="40011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Rim Fire, Yosemite National Park, 2013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0423" y="141982"/>
            <a:ext cx="87241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Wildland fire impacts air quality… can we remove </a:t>
            </a:r>
          </a:p>
          <a:p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influence of fire on visibility tracking metric?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A0354-8C5E-424D-880B-ACF0420937F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307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295400"/>
            <a:ext cx="3962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Reuben Garrett Lucius "Rube" Goldberg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(July 4, 1883 – December 7, 1970) was an American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hlinkClick r:id="rId2" tooltip="Cartoonist"/>
              </a:rPr>
              <a:t>cartoonist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sculptor, author, engineer, and inventor.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000" y="4334470"/>
            <a:ext cx="838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Goldberg is best known for a series of popular cartoons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depicting complicated gadgets that perform simple tasks in indirect, convoluted ways, giving rise to the term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  <a:hlinkClick r:id="rId3" tooltip="Rube Goldberg machine"/>
              </a:rPr>
              <a:t>Rube Goldberg machines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for any similar gadget or process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Picture 5" descr="Rube_Goldberg's__Self-Operating_Napkin__(cropped)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7942" y="609600"/>
            <a:ext cx="4643658" cy="32766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A0354-8C5E-424D-880B-ACF0420937F8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Moore\Desktop\VisualRangeClassIareas2000-04to2010-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76200"/>
            <a:ext cx="9797942" cy="655320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1D070-9AB6-4B0B-9A86-D317D83BF52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9882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4421</TotalTime>
  <Words>1292</Words>
  <Application>Microsoft Office PowerPoint</Application>
  <PresentationFormat>On-screen Show (4:3)</PresentationFormat>
  <Paragraphs>165</Paragraphs>
  <Slides>38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Courier New</vt:lpstr>
      <vt:lpstr>Symbol</vt:lpstr>
      <vt:lpstr>Times New Roman</vt:lpstr>
      <vt:lpstr>Office Theme</vt:lpstr>
      <vt:lpstr>Tracking Visibility Changes with Chemical Species for Regional Haze Planning</vt:lpstr>
      <vt:lpstr>PowerPoint Presentation</vt:lpstr>
      <vt:lpstr>PowerPoint Presentation</vt:lpstr>
      <vt:lpstr>Metric is a new approach to track Progress to Natural Conditions (?) (not fully released / finalized)</vt:lpstr>
      <vt:lpstr>Regional haze is cumulative impact from many diverse emissions sources</vt:lpstr>
      <vt:lpstr>Statistical apportionment of IMPROVE monitoring data</vt:lpstr>
      <vt:lpstr>PowerPoint Presentation</vt:lpstr>
      <vt:lpstr>PowerPoint Presentation</vt:lpstr>
      <vt:lpstr>PowerPoint Presentation</vt:lpstr>
      <vt:lpstr>WRAP Regional Haze – Technical Support System (TSS) http://vista.cira.colostate.edu/TSS/Results/HazePlanning.aspx </vt:lpstr>
      <vt:lpstr>WRAP Regional Haze – Technical Support System (TSS) http://vista.cira.colostate.edu/TSS/Results/HazePlanning.aspx </vt:lpstr>
      <vt:lpstr>Selected examples of monitoring data processing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Preview of how the days selected for Regional Haze planning at each Class I areas are evaluated with regional photochemical modeling</vt:lpstr>
      <vt:lpstr>PowerPoint Presentation</vt:lpstr>
      <vt:lpstr>PowerPoint Presentation</vt:lpstr>
      <vt:lpstr>PowerPoint Presentation</vt:lpstr>
      <vt:lpstr>PowerPoint Presentation</vt:lpstr>
      <vt:lpstr>CAMx most impaired days visibility metric approach using 2008 and 2011 modeling results</vt:lpstr>
      <vt:lpstr>Key Questions for Round 2 RHR Planning</vt:lpstr>
      <vt:lpstr>PowerPoint Presentation</vt:lpstr>
      <vt:lpstr>PowerPoint Presentation</vt:lpstr>
      <vt:lpstr>PowerPoint Presentation</vt:lpstr>
    </vt:vector>
  </TitlesOfParts>
  <Company>National Park Service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 for Washington State Planning</dc:title>
  <dc:creator>Pat Brewer</dc:creator>
  <cp:lastModifiedBy>Tom Moore</cp:lastModifiedBy>
  <cp:revision>65</cp:revision>
  <dcterms:created xsi:type="dcterms:W3CDTF">2017-05-16T21:15:19Z</dcterms:created>
  <dcterms:modified xsi:type="dcterms:W3CDTF">2017-06-29T19:20:56Z</dcterms:modified>
</cp:coreProperties>
</file>